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5" r:id="rId6"/>
    <p:sldId id="266" r:id="rId7"/>
    <p:sldId id="268" r:id="rId8"/>
    <p:sldId id="267" r:id="rId9"/>
    <p:sldId id="269" r:id="rId10"/>
    <p:sldId id="270" r:id="rId11"/>
    <p:sldId id="271" r:id="rId12"/>
    <p:sldId id="260" r:id="rId13"/>
    <p:sldId id="261" r:id="rId14"/>
    <p:sldId id="277" r:id="rId15"/>
    <p:sldId id="283" r:id="rId16"/>
    <p:sldId id="310" r:id="rId17"/>
    <p:sldId id="317" r:id="rId18"/>
    <p:sldId id="320" r:id="rId19"/>
    <p:sldId id="313" r:id="rId20"/>
    <p:sldId id="319" r:id="rId21"/>
    <p:sldId id="318" r:id="rId22"/>
    <p:sldId id="314" r:id="rId23"/>
    <p:sldId id="309" r:id="rId24"/>
    <p:sldId id="305" r:id="rId25"/>
    <p:sldId id="306" r:id="rId26"/>
    <p:sldId id="308" r:id="rId27"/>
    <p:sldId id="307" r:id="rId28"/>
    <p:sldId id="324" r:id="rId29"/>
    <p:sldId id="323" r:id="rId30"/>
    <p:sldId id="322" r:id="rId31"/>
    <p:sldId id="275" r:id="rId32"/>
    <p:sldId id="300" r:id="rId33"/>
    <p:sldId id="298" r:id="rId34"/>
    <p:sldId id="299" r:id="rId35"/>
    <p:sldId id="333" r:id="rId36"/>
    <p:sldId id="276" r:id="rId37"/>
    <p:sldId id="297" r:id="rId38"/>
    <p:sldId id="302" r:id="rId39"/>
    <p:sldId id="335" r:id="rId40"/>
    <p:sldId id="334" r:id="rId41"/>
    <p:sldId id="311" r:id="rId42"/>
    <p:sldId id="281" r:id="rId43"/>
    <p:sldId id="325" r:id="rId44"/>
    <p:sldId id="332" r:id="rId45"/>
    <p:sldId id="328" r:id="rId46"/>
    <p:sldId id="326" r:id="rId47"/>
    <p:sldId id="329" r:id="rId48"/>
    <p:sldId id="282" r:id="rId49"/>
    <p:sldId id="285" r:id="rId50"/>
    <p:sldId id="284" r:id="rId51"/>
    <p:sldId id="286" r:id="rId52"/>
    <p:sldId id="287" r:id="rId53"/>
    <p:sldId id="336" r:id="rId54"/>
    <p:sldId id="278" r:id="rId55"/>
    <p:sldId id="289" r:id="rId56"/>
    <p:sldId id="280" r:id="rId57"/>
    <p:sldId id="290" r:id="rId58"/>
    <p:sldId id="291" r:id="rId59"/>
    <p:sldId id="292" r:id="rId60"/>
    <p:sldId id="293" r:id="rId61"/>
    <p:sldId id="337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F17AC41-7309-4005-9FF6-AA075ACD997F}">
          <p14:sldIdLst>
            <p14:sldId id="256"/>
            <p14:sldId id="257"/>
            <p14:sldId id="258"/>
            <p14:sldId id="259"/>
            <p14:sldId id="265"/>
            <p14:sldId id="266"/>
            <p14:sldId id="268"/>
            <p14:sldId id="267"/>
            <p14:sldId id="269"/>
            <p14:sldId id="270"/>
            <p14:sldId id="271"/>
            <p14:sldId id="260"/>
            <p14:sldId id="261"/>
            <p14:sldId id="277"/>
            <p14:sldId id="283"/>
          </p14:sldIdLst>
        </p14:section>
        <p14:section name="lh.insula" id="{9B641AAD-CDC3-422C-BEC7-504765B54093}">
          <p14:sldIdLst>
            <p14:sldId id="310"/>
            <p14:sldId id="317"/>
            <p14:sldId id="320"/>
            <p14:sldId id="313"/>
            <p14:sldId id="319"/>
            <p14:sldId id="318"/>
            <p14:sldId id="314"/>
            <p14:sldId id="309"/>
            <p14:sldId id="305"/>
            <p14:sldId id="306"/>
            <p14:sldId id="308"/>
            <p14:sldId id="307"/>
            <p14:sldId id="324"/>
            <p14:sldId id="323"/>
            <p14:sldId id="322"/>
            <p14:sldId id="275"/>
            <p14:sldId id="300"/>
            <p14:sldId id="298"/>
            <p14:sldId id="299"/>
            <p14:sldId id="333"/>
            <p14:sldId id="276"/>
            <p14:sldId id="297"/>
            <p14:sldId id="302"/>
            <p14:sldId id="335"/>
            <p14:sldId id="334"/>
          </p14:sldIdLst>
        </p14:section>
        <p14:section name="ACC/DLPFC" id="{92FEF05F-929B-4ECE-903C-23DB243D58D6}">
          <p14:sldIdLst>
            <p14:sldId id="311"/>
            <p14:sldId id="281"/>
            <p14:sldId id="325"/>
            <p14:sldId id="332"/>
            <p14:sldId id="328"/>
            <p14:sldId id="326"/>
            <p14:sldId id="329"/>
            <p14:sldId id="282"/>
            <p14:sldId id="285"/>
            <p14:sldId id="284"/>
            <p14:sldId id="286"/>
            <p14:sldId id="287"/>
            <p14:sldId id="336"/>
          </p14:sldIdLst>
        </p14:section>
        <p14:section name="专利黑白绘图" id="{9540571A-6C0F-43C6-A4DD-ADF247FB7B25}">
          <p14:sldIdLst>
            <p14:sldId id="278"/>
            <p14:sldId id="289"/>
            <p14:sldId id="280"/>
            <p14:sldId id="290"/>
            <p14:sldId id="291"/>
            <p14:sldId id="292"/>
            <p14:sldId id="293"/>
          </p14:sldIdLst>
        </p14:section>
        <p14:section name="SimNIBS 数据说明" id="{30DD46C1-B04C-472F-9B1D-FFF7764F48F7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7070"/>
    <a:srgbClr val="9F38D1"/>
    <a:srgbClr val="F0F0F0"/>
    <a:srgbClr val="EB7B0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0" autoAdjust="0"/>
  </p:normalViewPr>
  <p:slideViewPr>
    <p:cSldViewPr snapToGrid="0">
      <p:cViewPr varScale="1">
        <p:scale>
          <a:sx n="81" d="100"/>
          <a:sy n="81" d="100"/>
        </p:scale>
        <p:origin x="12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3935D4-3E83-4940-BE61-64FDFAA8C552}" type="doc">
      <dgm:prSet loTypeId="urn:microsoft.com/office/officeart/2005/8/layout/list1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74288D3E-AA5C-4F8C-849B-9919BC07D310}">
      <dgm:prSet phldrT="[文本]"/>
      <dgm:spPr/>
      <dgm:t>
        <a:bodyPr/>
        <a:lstStyle/>
        <a:p>
          <a:r>
            <a:rPr lang="en-US" altLang="zh-CN" dirty="0"/>
            <a:t>1. ROI</a:t>
          </a:r>
          <a:endParaRPr lang="zh-CN" altLang="en-US" dirty="0"/>
        </a:p>
      </dgm:t>
    </dgm:pt>
    <dgm:pt modelId="{A9FE727F-FBDC-473C-96C9-97F9F532FB57}" type="parTrans" cxnId="{66B7939E-65B2-4BCD-9681-8E685D2191BB}">
      <dgm:prSet/>
      <dgm:spPr/>
      <dgm:t>
        <a:bodyPr/>
        <a:lstStyle/>
        <a:p>
          <a:endParaRPr lang="zh-CN" altLang="en-US"/>
        </a:p>
      </dgm:t>
    </dgm:pt>
    <dgm:pt modelId="{6BB53D88-7379-45D7-A654-9E296DE8AF0B}" type="sibTrans" cxnId="{66B7939E-65B2-4BCD-9681-8E685D2191BB}">
      <dgm:prSet/>
      <dgm:spPr/>
      <dgm:t>
        <a:bodyPr/>
        <a:lstStyle/>
        <a:p>
          <a:endParaRPr lang="zh-CN" altLang="en-US"/>
        </a:p>
      </dgm:t>
    </dgm:pt>
    <dgm:pt modelId="{3FF1CD24-F769-46A3-B584-010BE9A2A939}">
      <dgm:prSet/>
      <dgm:spPr/>
      <dgm:t>
        <a:bodyPr/>
        <a:lstStyle/>
        <a:p>
          <a:r>
            <a:rPr lang="zh-CN" altLang="en-US" dirty="0"/>
            <a:t>根据阈值筛选可能的优化方案（包括排布组合和电流分配方式）</a:t>
          </a:r>
        </a:p>
      </dgm:t>
    </dgm:pt>
    <dgm:pt modelId="{32DD259A-18D7-4105-AC1F-12212740B685}" type="parTrans" cxnId="{6711A837-C38A-4B96-B791-63EB24DDB932}">
      <dgm:prSet/>
      <dgm:spPr/>
      <dgm:t>
        <a:bodyPr/>
        <a:lstStyle/>
        <a:p>
          <a:endParaRPr lang="zh-CN" altLang="en-US"/>
        </a:p>
      </dgm:t>
    </dgm:pt>
    <dgm:pt modelId="{A8992764-32D0-4AF7-81B6-66595BEA36ED}" type="sibTrans" cxnId="{6711A837-C38A-4B96-B791-63EB24DDB932}">
      <dgm:prSet/>
      <dgm:spPr/>
      <dgm:t>
        <a:bodyPr/>
        <a:lstStyle/>
        <a:p>
          <a:endParaRPr lang="zh-CN" altLang="en-US"/>
        </a:p>
      </dgm:t>
    </dgm:pt>
    <dgm:pt modelId="{1E14499C-1E0B-4401-A5E7-FBD7D98C9195}">
      <dgm:prSet phldrT="[文本]"/>
      <dgm:spPr/>
      <dgm:t>
        <a:bodyPr/>
        <a:lstStyle/>
        <a:p>
          <a:r>
            <a:rPr lang="en-US" altLang="zh-CN" dirty="0"/>
            <a:t>2. CORTEX</a:t>
          </a:r>
          <a:endParaRPr lang="zh-CN" altLang="en-US" dirty="0"/>
        </a:p>
      </dgm:t>
    </dgm:pt>
    <dgm:pt modelId="{6DA77D3A-398A-48AF-AF4D-8E753AE9E683}" type="parTrans" cxnId="{055968BB-9CA9-4D39-A127-7CE0A412EE81}">
      <dgm:prSet/>
      <dgm:spPr/>
      <dgm:t>
        <a:bodyPr/>
        <a:lstStyle/>
        <a:p>
          <a:endParaRPr lang="zh-CN" altLang="en-US"/>
        </a:p>
      </dgm:t>
    </dgm:pt>
    <dgm:pt modelId="{1138F234-D6A1-4DFC-BFEE-23FA419D1F92}" type="sibTrans" cxnId="{055968BB-9CA9-4D39-A127-7CE0A412EE81}">
      <dgm:prSet/>
      <dgm:spPr/>
      <dgm:t>
        <a:bodyPr/>
        <a:lstStyle/>
        <a:p>
          <a:endParaRPr lang="zh-CN" altLang="en-US"/>
        </a:p>
      </dgm:t>
    </dgm:pt>
    <dgm:pt modelId="{6883C1ED-D78A-442F-9025-8F2C38539EC2}">
      <dgm:prSet/>
      <dgm:spPr/>
      <dgm:t>
        <a:bodyPr/>
        <a:lstStyle/>
        <a:p>
          <a:r>
            <a:rPr lang="zh-CN" altLang="en-US" dirty="0"/>
            <a:t>根据</a:t>
          </a:r>
          <a:r>
            <a:rPr lang="zh-CN" altLang="en-US" b="1" i="1" dirty="0">
              <a:solidFill>
                <a:srgbClr val="00B050"/>
              </a:solidFill>
            </a:rPr>
            <a:t>指标</a:t>
          </a:r>
          <a:r>
            <a:rPr lang="zh-CN" altLang="en-US" dirty="0"/>
            <a:t>计算出最佳的</a:t>
          </a:r>
          <a:r>
            <a:rPr lang="en-US" altLang="zh-CN" dirty="0"/>
            <a:t>4</a:t>
          </a:r>
          <a:r>
            <a:rPr lang="zh-CN" altLang="en-US" dirty="0"/>
            <a:t>导优化方案</a:t>
          </a:r>
        </a:p>
      </dgm:t>
    </dgm:pt>
    <dgm:pt modelId="{8FA66CBA-D218-4108-A886-9E2EB466CD16}" type="parTrans" cxnId="{4E353289-59CD-455D-B7FA-94D1AABE57CE}">
      <dgm:prSet/>
      <dgm:spPr/>
      <dgm:t>
        <a:bodyPr/>
        <a:lstStyle/>
        <a:p>
          <a:endParaRPr lang="zh-CN" altLang="en-US"/>
        </a:p>
      </dgm:t>
    </dgm:pt>
    <dgm:pt modelId="{9B292199-BA3D-4ADA-B711-21BBB3ECF6DE}" type="sibTrans" cxnId="{4E353289-59CD-455D-B7FA-94D1AABE57CE}">
      <dgm:prSet/>
      <dgm:spPr/>
      <dgm:t>
        <a:bodyPr/>
        <a:lstStyle/>
        <a:p>
          <a:endParaRPr lang="zh-CN" altLang="en-US"/>
        </a:p>
      </dgm:t>
    </dgm:pt>
    <dgm:pt modelId="{23B5A3B2-7EF2-4D84-BA6E-9146D5E69C1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3. MORE2</a:t>
          </a:r>
          <a:r>
            <a:rPr lang="zh-CN" altLang="en-US" dirty="0"/>
            <a:t>：</a:t>
          </a:r>
          <a:r>
            <a:rPr lang="en-US" altLang="zh-CN" dirty="0"/>
            <a:t>elec6, elec8</a:t>
          </a:r>
          <a:endParaRPr lang="zh-CN" altLang="en-US" dirty="0"/>
        </a:p>
      </dgm:t>
    </dgm:pt>
    <dgm:pt modelId="{C656742A-AA85-4A27-986A-3CD90C86AB42}" type="parTrans" cxnId="{2753D98D-6AE9-4F3B-8FF0-AE13ABD515C8}">
      <dgm:prSet/>
      <dgm:spPr/>
      <dgm:t>
        <a:bodyPr/>
        <a:lstStyle/>
        <a:p>
          <a:endParaRPr lang="zh-CN" altLang="en-US"/>
        </a:p>
      </dgm:t>
    </dgm:pt>
    <dgm:pt modelId="{C249A4A3-1C1A-4425-B579-8406517C863D}" type="sibTrans" cxnId="{2753D98D-6AE9-4F3B-8FF0-AE13ABD515C8}">
      <dgm:prSet/>
      <dgm:spPr/>
      <dgm:t>
        <a:bodyPr/>
        <a:lstStyle/>
        <a:p>
          <a:endParaRPr lang="zh-CN" altLang="en-US"/>
        </a:p>
      </dgm:t>
    </dgm:pt>
    <dgm:pt modelId="{7BF3B764-8952-4C17-ACAE-AF3F5A4E720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优化方案进行排序。</a:t>
          </a:r>
        </a:p>
      </dgm:t>
    </dgm:pt>
    <dgm:pt modelId="{AAC784C0-A0C7-4798-A46D-CBA38FF847CC}" type="parTrans" cxnId="{E31747A2-91E8-47F1-9BA9-5C9D2068F9DF}">
      <dgm:prSet/>
      <dgm:spPr/>
      <dgm:t>
        <a:bodyPr/>
        <a:lstStyle/>
        <a:p>
          <a:endParaRPr lang="zh-CN" altLang="en-US"/>
        </a:p>
      </dgm:t>
    </dgm:pt>
    <dgm:pt modelId="{A0E0197A-A025-4E3D-ADCA-AFE09DB528A4}" type="sibTrans" cxnId="{E31747A2-91E8-47F1-9BA9-5C9D2068F9DF}">
      <dgm:prSet/>
      <dgm:spPr/>
      <dgm:t>
        <a:bodyPr/>
        <a:lstStyle/>
        <a:p>
          <a:endParaRPr lang="zh-CN" altLang="en-US"/>
        </a:p>
      </dgm:t>
    </dgm:pt>
    <dgm:pt modelId="{EC461104-003F-4684-8D8B-7EDDF72CF88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迭代增加两个电极强化已有结果</a:t>
          </a:r>
        </a:p>
      </dgm:t>
    </dgm:pt>
    <dgm:pt modelId="{88D36DAA-D51C-4EE3-B269-0D9381098AC7}" type="parTrans" cxnId="{8CA54D6F-E790-49A6-87D9-130FD49BEF43}">
      <dgm:prSet/>
      <dgm:spPr/>
    </dgm:pt>
    <dgm:pt modelId="{31B92123-EA63-4A04-8625-FFE1E62A3201}" type="sibTrans" cxnId="{8CA54D6F-E790-49A6-87D9-130FD49BEF43}">
      <dgm:prSet/>
      <dgm:spPr/>
    </dgm:pt>
    <dgm:pt modelId="{743F85AD-DEA2-4725-BA9A-E3EB60CE9289}" type="pres">
      <dgm:prSet presAssocID="{7E3935D4-3E83-4940-BE61-64FDFAA8C552}" presName="linear" presStyleCnt="0">
        <dgm:presLayoutVars>
          <dgm:dir/>
          <dgm:animLvl val="lvl"/>
          <dgm:resizeHandles val="exact"/>
        </dgm:presLayoutVars>
      </dgm:prSet>
      <dgm:spPr/>
    </dgm:pt>
    <dgm:pt modelId="{09389E0B-1CAE-451E-80B0-B7D9EEB39A3E}" type="pres">
      <dgm:prSet presAssocID="{74288D3E-AA5C-4F8C-849B-9919BC07D310}" presName="parentLin" presStyleCnt="0"/>
      <dgm:spPr/>
    </dgm:pt>
    <dgm:pt modelId="{FF0C74A8-0F2F-4F7F-9FA9-71511AC2694A}" type="pres">
      <dgm:prSet presAssocID="{74288D3E-AA5C-4F8C-849B-9919BC07D310}" presName="parentLeftMargin" presStyleLbl="node1" presStyleIdx="0" presStyleCnt="3"/>
      <dgm:spPr/>
    </dgm:pt>
    <dgm:pt modelId="{94E56AAA-2134-4DF2-9566-BC6B0A392CFC}" type="pres">
      <dgm:prSet presAssocID="{74288D3E-AA5C-4F8C-849B-9919BC07D3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147AC38-47F5-4CD1-8E18-414E64DE7A4A}" type="pres">
      <dgm:prSet presAssocID="{74288D3E-AA5C-4F8C-849B-9919BC07D310}" presName="negativeSpace" presStyleCnt="0"/>
      <dgm:spPr/>
    </dgm:pt>
    <dgm:pt modelId="{CA80C8EA-CB7C-4AAA-970C-FB39D5B715D4}" type="pres">
      <dgm:prSet presAssocID="{74288D3E-AA5C-4F8C-849B-9919BC07D310}" presName="childText" presStyleLbl="conFgAcc1" presStyleIdx="0" presStyleCnt="3">
        <dgm:presLayoutVars>
          <dgm:bulletEnabled val="1"/>
        </dgm:presLayoutVars>
      </dgm:prSet>
      <dgm:spPr/>
    </dgm:pt>
    <dgm:pt modelId="{412CDBAB-3412-4298-9A51-DB89A1A99B77}" type="pres">
      <dgm:prSet presAssocID="{6BB53D88-7379-45D7-A654-9E296DE8AF0B}" presName="spaceBetweenRectangles" presStyleCnt="0"/>
      <dgm:spPr/>
    </dgm:pt>
    <dgm:pt modelId="{F8F1D5FC-68E5-4241-8789-037745E9EA71}" type="pres">
      <dgm:prSet presAssocID="{1E14499C-1E0B-4401-A5E7-FBD7D98C9195}" presName="parentLin" presStyleCnt="0"/>
      <dgm:spPr/>
    </dgm:pt>
    <dgm:pt modelId="{8E144C20-5344-43DD-A9EE-71BD61B730F6}" type="pres">
      <dgm:prSet presAssocID="{1E14499C-1E0B-4401-A5E7-FBD7D98C9195}" presName="parentLeftMargin" presStyleLbl="node1" presStyleIdx="0" presStyleCnt="3"/>
      <dgm:spPr/>
    </dgm:pt>
    <dgm:pt modelId="{CA7F785F-E9AD-4D05-B6A5-BAA1B61E35D1}" type="pres">
      <dgm:prSet presAssocID="{1E14499C-1E0B-4401-A5E7-FBD7D98C919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B06203-E2B5-45BF-952B-2349AA5AC2FC}" type="pres">
      <dgm:prSet presAssocID="{1E14499C-1E0B-4401-A5E7-FBD7D98C9195}" presName="negativeSpace" presStyleCnt="0"/>
      <dgm:spPr/>
    </dgm:pt>
    <dgm:pt modelId="{1A449EC8-13AD-424A-8539-B1E18F0DE2B1}" type="pres">
      <dgm:prSet presAssocID="{1E14499C-1E0B-4401-A5E7-FBD7D98C9195}" presName="childText" presStyleLbl="conFgAcc1" presStyleIdx="1" presStyleCnt="3">
        <dgm:presLayoutVars>
          <dgm:bulletEnabled val="1"/>
        </dgm:presLayoutVars>
      </dgm:prSet>
      <dgm:spPr/>
    </dgm:pt>
    <dgm:pt modelId="{136F2A62-9871-45B4-BD45-B695A860A8A5}" type="pres">
      <dgm:prSet presAssocID="{1138F234-D6A1-4DFC-BFEE-23FA419D1F92}" presName="spaceBetweenRectangles" presStyleCnt="0"/>
      <dgm:spPr/>
    </dgm:pt>
    <dgm:pt modelId="{EA8932E0-6193-47D1-BC42-4DA7EC146C29}" type="pres">
      <dgm:prSet presAssocID="{23B5A3B2-7EF2-4D84-BA6E-9146D5E69C17}" presName="parentLin" presStyleCnt="0"/>
      <dgm:spPr/>
    </dgm:pt>
    <dgm:pt modelId="{1C3E283E-B9CA-494E-B7BF-1C3F6C3FB49A}" type="pres">
      <dgm:prSet presAssocID="{23B5A3B2-7EF2-4D84-BA6E-9146D5E69C17}" presName="parentLeftMargin" presStyleLbl="node1" presStyleIdx="1" presStyleCnt="3"/>
      <dgm:spPr/>
    </dgm:pt>
    <dgm:pt modelId="{2E40808E-9D15-4FB7-8607-648E4DC169BB}" type="pres">
      <dgm:prSet presAssocID="{23B5A3B2-7EF2-4D84-BA6E-9146D5E69C1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3E24AC4-3DB6-41C7-ADAC-18F8D5A9C441}" type="pres">
      <dgm:prSet presAssocID="{23B5A3B2-7EF2-4D84-BA6E-9146D5E69C17}" presName="negativeSpace" presStyleCnt="0"/>
      <dgm:spPr/>
    </dgm:pt>
    <dgm:pt modelId="{B85F3560-E1C9-4C9A-A165-5917A8B28D0D}" type="pres">
      <dgm:prSet presAssocID="{23B5A3B2-7EF2-4D84-BA6E-9146D5E69C1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91F1727-5E1B-42F6-B79A-BA1B7E4C3237}" type="presOf" srcId="{7E3935D4-3E83-4940-BE61-64FDFAA8C552}" destId="{743F85AD-DEA2-4725-BA9A-E3EB60CE9289}" srcOrd="0" destOrd="0" presId="urn:microsoft.com/office/officeart/2005/8/layout/list1#1"/>
    <dgm:cxn modelId="{03CFE92D-0D88-4001-A791-DE53D39051DC}" type="presOf" srcId="{74288D3E-AA5C-4F8C-849B-9919BC07D310}" destId="{94E56AAA-2134-4DF2-9566-BC6B0A392CFC}" srcOrd="1" destOrd="0" presId="urn:microsoft.com/office/officeart/2005/8/layout/list1#1"/>
    <dgm:cxn modelId="{CE65CA30-6380-45F3-9247-4CF1C83023F5}" type="presOf" srcId="{23B5A3B2-7EF2-4D84-BA6E-9146D5E69C17}" destId="{2E40808E-9D15-4FB7-8607-648E4DC169BB}" srcOrd="1" destOrd="0" presId="urn:microsoft.com/office/officeart/2005/8/layout/list1#1"/>
    <dgm:cxn modelId="{BFDC8C33-95BF-45DA-B4B5-069EA110E53A}" type="presOf" srcId="{7BF3B764-8952-4C17-ACAE-AF3F5A4E7200}" destId="{B85F3560-E1C9-4C9A-A165-5917A8B28D0D}" srcOrd="0" destOrd="0" presId="urn:microsoft.com/office/officeart/2005/8/layout/list1#1"/>
    <dgm:cxn modelId="{6711A837-C38A-4B96-B791-63EB24DDB932}" srcId="{74288D3E-AA5C-4F8C-849B-9919BC07D310}" destId="{3FF1CD24-F769-46A3-B584-010BE9A2A939}" srcOrd="0" destOrd="0" parTransId="{32DD259A-18D7-4105-AC1F-12212740B685}" sibTransId="{A8992764-32D0-4AF7-81B6-66595BEA36ED}"/>
    <dgm:cxn modelId="{BBFE7B5E-46A0-4280-B632-6EE0C5CDD669}" type="presOf" srcId="{3FF1CD24-F769-46A3-B584-010BE9A2A939}" destId="{CA80C8EA-CB7C-4AAA-970C-FB39D5B715D4}" srcOrd="0" destOrd="0" presId="urn:microsoft.com/office/officeart/2005/8/layout/list1#1"/>
    <dgm:cxn modelId="{8CA54D6F-E790-49A6-87D9-130FD49BEF43}" srcId="{23B5A3B2-7EF2-4D84-BA6E-9146D5E69C17}" destId="{EC461104-003F-4684-8D8B-7EDDF72CF88B}" srcOrd="1" destOrd="0" parTransId="{88D36DAA-D51C-4EE3-B269-0D9381098AC7}" sibTransId="{31B92123-EA63-4A04-8625-FFE1E62A3201}"/>
    <dgm:cxn modelId="{F3F50658-BB63-47BE-8F75-F1095A8514F7}" type="presOf" srcId="{EC461104-003F-4684-8D8B-7EDDF72CF88B}" destId="{B85F3560-E1C9-4C9A-A165-5917A8B28D0D}" srcOrd="0" destOrd="1" presId="urn:microsoft.com/office/officeart/2005/8/layout/list1#1"/>
    <dgm:cxn modelId="{77FDAF81-235E-4814-9D60-D14E66511205}" type="presOf" srcId="{1E14499C-1E0B-4401-A5E7-FBD7D98C9195}" destId="{CA7F785F-E9AD-4D05-B6A5-BAA1B61E35D1}" srcOrd="1" destOrd="0" presId="urn:microsoft.com/office/officeart/2005/8/layout/list1#1"/>
    <dgm:cxn modelId="{4E353289-59CD-455D-B7FA-94D1AABE57CE}" srcId="{1E14499C-1E0B-4401-A5E7-FBD7D98C9195}" destId="{6883C1ED-D78A-442F-9025-8F2C38539EC2}" srcOrd="0" destOrd="0" parTransId="{8FA66CBA-D218-4108-A886-9E2EB466CD16}" sibTransId="{9B292199-BA3D-4ADA-B711-21BBB3ECF6DE}"/>
    <dgm:cxn modelId="{2753D98D-6AE9-4F3B-8FF0-AE13ABD515C8}" srcId="{7E3935D4-3E83-4940-BE61-64FDFAA8C552}" destId="{23B5A3B2-7EF2-4D84-BA6E-9146D5E69C17}" srcOrd="2" destOrd="0" parTransId="{C656742A-AA85-4A27-986A-3CD90C86AB42}" sibTransId="{C249A4A3-1C1A-4425-B579-8406517C863D}"/>
    <dgm:cxn modelId="{5946849E-E4E2-4828-BFCE-F328022DD153}" type="presOf" srcId="{74288D3E-AA5C-4F8C-849B-9919BC07D310}" destId="{FF0C74A8-0F2F-4F7F-9FA9-71511AC2694A}" srcOrd="0" destOrd="0" presId="urn:microsoft.com/office/officeart/2005/8/layout/list1#1"/>
    <dgm:cxn modelId="{66B7939E-65B2-4BCD-9681-8E685D2191BB}" srcId="{7E3935D4-3E83-4940-BE61-64FDFAA8C552}" destId="{74288D3E-AA5C-4F8C-849B-9919BC07D310}" srcOrd="0" destOrd="0" parTransId="{A9FE727F-FBDC-473C-96C9-97F9F532FB57}" sibTransId="{6BB53D88-7379-45D7-A654-9E296DE8AF0B}"/>
    <dgm:cxn modelId="{E31747A2-91E8-47F1-9BA9-5C9D2068F9DF}" srcId="{23B5A3B2-7EF2-4D84-BA6E-9146D5E69C17}" destId="{7BF3B764-8952-4C17-ACAE-AF3F5A4E7200}" srcOrd="0" destOrd="0" parTransId="{AAC784C0-A0C7-4798-A46D-CBA38FF847CC}" sibTransId="{A0E0197A-A025-4E3D-ADCA-AFE09DB528A4}"/>
    <dgm:cxn modelId="{5AB0EFAA-909C-4EC8-83CD-4473CFD99B76}" type="presOf" srcId="{6883C1ED-D78A-442F-9025-8F2C38539EC2}" destId="{1A449EC8-13AD-424A-8539-B1E18F0DE2B1}" srcOrd="0" destOrd="0" presId="urn:microsoft.com/office/officeart/2005/8/layout/list1#1"/>
    <dgm:cxn modelId="{055968BB-9CA9-4D39-A127-7CE0A412EE81}" srcId="{7E3935D4-3E83-4940-BE61-64FDFAA8C552}" destId="{1E14499C-1E0B-4401-A5E7-FBD7D98C9195}" srcOrd="1" destOrd="0" parTransId="{6DA77D3A-398A-48AF-AF4D-8E753AE9E683}" sibTransId="{1138F234-D6A1-4DFC-BFEE-23FA419D1F92}"/>
    <dgm:cxn modelId="{FC42CAE2-0350-46B1-B8F8-3FC8B9693D1F}" type="presOf" srcId="{1E14499C-1E0B-4401-A5E7-FBD7D98C9195}" destId="{8E144C20-5344-43DD-A9EE-71BD61B730F6}" srcOrd="0" destOrd="0" presId="urn:microsoft.com/office/officeart/2005/8/layout/list1#1"/>
    <dgm:cxn modelId="{7A07F1EF-0D47-4F58-A27E-CC96CA0B818B}" type="presOf" srcId="{23B5A3B2-7EF2-4D84-BA6E-9146D5E69C17}" destId="{1C3E283E-B9CA-494E-B7BF-1C3F6C3FB49A}" srcOrd="0" destOrd="0" presId="urn:microsoft.com/office/officeart/2005/8/layout/list1#1"/>
    <dgm:cxn modelId="{6450EEFD-6018-438C-8BEA-480CC535B386}" type="presParOf" srcId="{743F85AD-DEA2-4725-BA9A-E3EB60CE9289}" destId="{09389E0B-1CAE-451E-80B0-B7D9EEB39A3E}" srcOrd="0" destOrd="0" presId="urn:microsoft.com/office/officeart/2005/8/layout/list1#1"/>
    <dgm:cxn modelId="{86A6ECCC-2E53-44C7-95EC-4DC1FE3371A3}" type="presParOf" srcId="{09389E0B-1CAE-451E-80B0-B7D9EEB39A3E}" destId="{FF0C74A8-0F2F-4F7F-9FA9-71511AC2694A}" srcOrd="0" destOrd="0" presId="urn:microsoft.com/office/officeart/2005/8/layout/list1#1"/>
    <dgm:cxn modelId="{5E0753E0-D664-495A-8E69-D8C3BD219463}" type="presParOf" srcId="{09389E0B-1CAE-451E-80B0-B7D9EEB39A3E}" destId="{94E56AAA-2134-4DF2-9566-BC6B0A392CFC}" srcOrd="1" destOrd="0" presId="urn:microsoft.com/office/officeart/2005/8/layout/list1#1"/>
    <dgm:cxn modelId="{F43F7E6E-A2CA-46D9-8C78-CA778CDBC8F3}" type="presParOf" srcId="{743F85AD-DEA2-4725-BA9A-E3EB60CE9289}" destId="{4147AC38-47F5-4CD1-8E18-414E64DE7A4A}" srcOrd="1" destOrd="0" presId="urn:microsoft.com/office/officeart/2005/8/layout/list1#1"/>
    <dgm:cxn modelId="{BDE4B63A-EF9A-46D7-9BA4-A755E4628382}" type="presParOf" srcId="{743F85AD-DEA2-4725-BA9A-E3EB60CE9289}" destId="{CA80C8EA-CB7C-4AAA-970C-FB39D5B715D4}" srcOrd="2" destOrd="0" presId="urn:microsoft.com/office/officeart/2005/8/layout/list1#1"/>
    <dgm:cxn modelId="{F3DF918B-4F3E-4AEC-9C99-A42D9DF08C75}" type="presParOf" srcId="{743F85AD-DEA2-4725-BA9A-E3EB60CE9289}" destId="{412CDBAB-3412-4298-9A51-DB89A1A99B77}" srcOrd="3" destOrd="0" presId="urn:microsoft.com/office/officeart/2005/8/layout/list1#1"/>
    <dgm:cxn modelId="{4190F285-B56C-4FB2-886E-02799B27ADE1}" type="presParOf" srcId="{743F85AD-DEA2-4725-BA9A-E3EB60CE9289}" destId="{F8F1D5FC-68E5-4241-8789-037745E9EA71}" srcOrd="4" destOrd="0" presId="urn:microsoft.com/office/officeart/2005/8/layout/list1#1"/>
    <dgm:cxn modelId="{0B7FEA52-AC26-41A4-BEEB-D6599CFB6F15}" type="presParOf" srcId="{F8F1D5FC-68E5-4241-8789-037745E9EA71}" destId="{8E144C20-5344-43DD-A9EE-71BD61B730F6}" srcOrd="0" destOrd="0" presId="urn:microsoft.com/office/officeart/2005/8/layout/list1#1"/>
    <dgm:cxn modelId="{D7E0A33F-9DBB-4555-B364-DBB90CED538F}" type="presParOf" srcId="{F8F1D5FC-68E5-4241-8789-037745E9EA71}" destId="{CA7F785F-E9AD-4D05-B6A5-BAA1B61E35D1}" srcOrd="1" destOrd="0" presId="urn:microsoft.com/office/officeart/2005/8/layout/list1#1"/>
    <dgm:cxn modelId="{F96534DA-0560-44E3-B0C3-6315E97EDEB8}" type="presParOf" srcId="{743F85AD-DEA2-4725-BA9A-E3EB60CE9289}" destId="{67B06203-E2B5-45BF-952B-2349AA5AC2FC}" srcOrd="5" destOrd="0" presId="urn:microsoft.com/office/officeart/2005/8/layout/list1#1"/>
    <dgm:cxn modelId="{159511A6-6C86-4B3F-96E5-26AA118FF0E2}" type="presParOf" srcId="{743F85AD-DEA2-4725-BA9A-E3EB60CE9289}" destId="{1A449EC8-13AD-424A-8539-B1E18F0DE2B1}" srcOrd="6" destOrd="0" presId="urn:microsoft.com/office/officeart/2005/8/layout/list1#1"/>
    <dgm:cxn modelId="{6F4937CC-B018-4C4C-A869-E3825BB83F3C}" type="presParOf" srcId="{743F85AD-DEA2-4725-BA9A-E3EB60CE9289}" destId="{136F2A62-9871-45B4-BD45-B695A860A8A5}" srcOrd="7" destOrd="0" presId="urn:microsoft.com/office/officeart/2005/8/layout/list1#1"/>
    <dgm:cxn modelId="{FEA00896-1F80-4009-8F61-696439D950BE}" type="presParOf" srcId="{743F85AD-DEA2-4725-BA9A-E3EB60CE9289}" destId="{EA8932E0-6193-47D1-BC42-4DA7EC146C29}" srcOrd="8" destOrd="0" presId="urn:microsoft.com/office/officeart/2005/8/layout/list1#1"/>
    <dgm:cxn modelId="{5E558B4B-233D-4448-B7FB-9AF6B748FD75}" type="presParOf" srcId="{EA8932E0-6193-47D1-BC42-4DA7EC146C29}" destId="{1C3E283E-B9CA-494E-B7BF-1C3F6C3FB49A}" srcOrd="0" destOrd="0" presId="urn:microsoft.com/office/officeart/2005/8/layout/list1#1"/>
    <dgm:cxn modelId="{5970AB6D-D8EC-4002-BBBF-E315C03D30FF}" type="presParOf" srcId="{EA8932E0-6193-47D1-BC42-4DA7EC146C29}" destId="{2E40808E-9D15-4FB7-8607-648E4DC169BB}" srcOrd="1" destOrd="0" presId="urn:microsoft.com/office/officeart/2005/8/layout/list1#1"/>
    <dgm:cxn modelId="{7E5A3E98-538F-44C1-9A8F-1CDDDFF9D0E7}" type="presParOf" srcId="{743F85AD-DEA2-4725-BA9A-E3EB60CE9289}" destId="{E3E24AC4-3DB6-41C7-ADAC-18F8D5A9C441}" srcOrd="9" destOrd="0" presId="urn:microsoft.com/office/officeart/2005/8/layout/list1#1"/>
    <dgm:cxn modelId="{F35AF6C3-BB16-450F-86EA-035AC4659B56}" type="presParOf" srcId="{743F85AD-DEA2-4725-BA9A-E3EB60CE9289}" destId="{B85F3560-E1C9-4C9A-A165-5917A8B28D0D}" srcOrd="10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56AAE-F14D-4E8B-BCDC-383FB31D1DEF}" type="doc">
      <dgm:prSet loTypeId="urn:microsoft.com/office/officeart/2005/8/layout/vList5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E84945A9-F922-4C9E-88F2-91A0A999CA1B}">
      <dgm:prSet phldrT="[文本]"/>
      <dgm:spPr/>
      <dgm:t>
        <a:bodyPr/>
        <a:lstStyle/>
        <a:p>
          <a:r>
            <a:rPr lang="en-US" altLang="zh-CN" dirty="0"/>
            <a:t>Peak</a:t>
          </a:r>
          <a:endParaRPr lang="zh-CN" altLang="en-US" dirty="0"/>
        </a:p>
      </dgm:t>
    </dgm:pt>
    <dgm:pt modelId="{66291296-1E3F-4101-B35B-81CBDE594665}" type="parTrans" cxnId="{9BEBF63B-7032-4FC0-ADAD-A104D4910696}">
      <dgm:prSet/>
      <dgm:spPr/>
      <dgm:t>
        <a:bodyPr/>
        <a:lstStyle/>
        <a:p>
          <a:endParaRPr lang="zh-CN" altLang="en-US"/>
        </a:p>
      </dgm:t>
    </dgm:pt>
    <dgm:pt modelId="{21F499B3-D294-416F-93A6-53784AB72D25}" type="sibTrans" cxnId="{9BEBF63B-7032-4FC0-ADAD-A104D4910696}">
      <dgm:prSet/>
      <dgm:spPr/>
      <dgm:t>
        <a:bodyPr/>
        <a:lstStyle/>
        <a:p>
          <a:endParaRPr lang="zh-CN" altLang="en-US"/>
        </a:p>
      </dgm:t>
    </dgm:pt>
    <dgm:pt modelId="{8D64B79F-842A-427D-A4A0-FF344D334F2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/>
            <a:t>Max</a:t>
          </a:r>
          <a:endParaRPr lang="zh-CN" altLang="en-US" dirty="0"/>
        </a:p>
      </dgm:t>
    </dgm:pt>
    <dgm:pt modelId="{B138C732-481D-49DF-9DEA-8D832BEDE7A5}" type="parTrans" cxnId="{F4224266-F710-4453-B38B-1AD380496BE4}">
      <dgm:prSet/>
      <dgm:spPr/>
      <dgm:t>
        <a:bodyPr/>
        <a:lstStyle/>
        <a:p>
          <a:endParaRPr lang="zh-CN" altLang="en-US"/>
        </a:p>
      </dgm:t>
    </dgm:pt>
    <dgm:pt modelId="{2F97AF72-A5FF-477A-936F-CA0E009BAC45}" type="sibTrans" cxnId="{F4224266-F710-4453-B38B-1AD380496BE4}">
      <dgm:prSet/>
      <dgm:spPr/>
      <dgm:t>
        <a:bodyPr/>
        <a:lstStyle/>
        <a:p>
          <a:endParaRPr lang="zh-CN" altLang="en-US"/>
        </a:p>
      </dgm:t>
    </dgm:pt>
    <dgm:pt modelId="{0AC691BA-E863-49BB-8100-D63139A6FCF3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 err="1"/>
            <a:t>More2</a:t>
          </a:r>
          <a:r>
            <a:rPr lang="en-US" altLang="zh-CN" dirty="0"/>
            <a:t> </a:t>
          </a:r>
          <a:r>
            <a:rPr lang="zh-CN" altLang="en-US" dirty="0"/>
            <a:t>可能无效</a:t>
          </a:r>
        </a:p>
      </dgm:t>
    </dgm:pt>
    <dgm:pt modelId="{3A5C5293-0279-45F3-B94B-A8E9DFB79D08}" type="parTrans" cxnId="{2A3AE91D-58AE-48FF-BECE-6ED66C86888D}">
      <dgm:prSet/>
      <dgm:spPr/>
    </dgm:pt>
    <dgm:pt modelId="{6D919DCA-0C07-49D6-A7BE-A104D581C9E3}" type="sibTrans" cxnId="{2A3AE91D-58AE-48FF-BECE-6ED66C86888D}">
      <dgm:prSet/>
      <dgm:spPr/>
    </dgm:pt>
    <dgm:pt modelId="{40B3D77D-CFE5-4CA6-AA52-21A045987FD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>
              <a:sym typeface="+mn-ea"/>
            </a:rPr>
            <a:t>Weighted Average</a:t>
          </a:r>
          <a:endParaRPr lang="zh-CN" altLang="en-US" dirty="0"/>
        </a:p>
      </dgm:t>
    </dgm:pt>
    <dgm:pt modelId="{6A3EBFCE-07E2-470A-8BAC-46CCCF5FE05C}" type="parTrans" cxnId="{38FEE926-FE58-49A1-8AD2-D9B576F1B1CF}">
      <dgm:prSet/>
      <dgm:spPr/>
      <dgm:t>
        <a:bodyPr/>
        <a:lstStyle/>
        <a:p>
          <a:endParaRPr lang="zh-CN" altLang="en-US"/>
        </a:p>
      </dgm:t>
    </dgm:pt>
    <dgm:pt modelId="{949CB078-BADB-45AF-856E-4FDF2C30F3AB}" type="sibTrans" cxnId="{38FEE926-FE58-49A1-8AD2-D9B576F1B1CF}">
      <dgm:prSet/>
      <dgm:spPr/>
      <dgm:t>
        <a:bodyPr/>
        <a:lstStyle/>
        <a:p>
          <a:endParaRPr lang="zh-CN" altLang="en-US"/>
        </a:p>
      </dgm:t>
    </dgm:pt>
    <dgm:pt modelId="{144F3C34-B1B8-4AD1-A39B-80FB0E7699EB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sym typeface="+mn-ea"/>
            </a:rPr>
            <a:t>Dot </a:t>
          </a:r>
          <a:endParaRPr lang="zh-CN" altLang="en-US" dirty="0"/>
        </a:p>
      </dgm:t>
    </dgm:pt>
    <dgm:pt modelId="{A3D66D1F-8CB7-4D31-B8BD-73E123EB70B8}" type="parTrans" cxnId="{F3BA3BCD-AB9D-4051-AEFC-AF3EC5A19B17}">
      <dgm:prSet/>
      <dgm:spPr/>
      <dgm:t>
        <a:bodyPr/>
        <a:lstStyle/>
        <a:p>
          <a:endParaRPr lang="zh-CN" altLang="en-US"/>
        </a:p>
      </dgm:t>
    </dgm:pt>
    <dgm:pt modelId="{51D8AD76-5A76-4DB8-B9EA-A7AA25082502}" type="sibTrans" cxnId="{F3BA3BCD-AB9D-4051-AEFC-AF3EC5A19B17}">
      <dgm:prSet/>
      <dgm:spPr/>
      <dgm:t>
        <a:bodyPr/>
        <a:lstStyle/>
        <a:p>
          <a:endParaRPr lang="zh-CN" altLang="en-US"/>
        </a:p>
      </dgm:t>
    </dgm:pt>
    <dgm:pt modelId="{4AFED564-8FB4-49C5-9CFE-9CBF1E3EE8D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sym typeface="+mn-ea"/>
            </a:rPr>
            <a:t>较</a:t>
          </a:r>
          <a:r>
            <a:rPr lang="en-US" altLang="zh-CN" dirty="0">
              <a:sym typeface="+mn-ea"/>
            </a:rPr>
            <a:t>Average</a:t>
          </a:r>
          <a:r>
            <a:rPr lang="zh-CN" altLang="en-US" dirty="0">
              <a:sym typeface="+mn-ea"/>
            </a:rPr>
            <a:t>合理</a:t>
          </a:r>
          <a:r>
            <a:rPr lang="zh-CN" altLang="en-US" dirty="0"/>
            <a:t>。</a:t>
          </a:r>
        </a:p>
      </dgm:t>
    </dgm:pt>
    <dgm:pt modelId="{E6E9F50F-3AF0-4FDA-A7EF-4732BF469B91}" type="parTrans" cxnId="{3B49025D-1F51-43B5-86C9-B1D70B14C71B}">
      <dgm:prSet/>
      <dgm:spPr/>
    </dgm:pt>
    <dgm:pt modelId="{DEC93699-4EE2-456E-B4E7-8E8085474E71}" type="sibTrans" cxnId="{3B49025D-1F51-43B5-86C9-B1D70B14C71B}">
      <dgm:prSet/>
      <dgm:spPr/>
    </dgm:pt>
    <dgm:pt modelId="{93B53FF7-66C6-450C-978F-075C41DBE66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square weighted average</a:t>
          </a:r>
        </a:p>
      </dgm:t>
    </dgm:pt>
    <dgm:pt modelId="{F6EFF258-8221-443E-B475-9DB02E5B1123}" type="parTrans" cxnId="{92EB1B66-5863-41EE-8B15-627D0BE10B64}">
      <dgm:prSet/>
      <dgm:spPr/>
      <dgm:t>
        <a:bodyPr/>
        <a:lstStyle/>
        <a:p>
          <a:endParaRPr lang="zh-CN" altLang="en-US"/>
        </a:p>
      </dgm:t>
    </dgm:pt>
    <dgm:pt modelId="{F6355DD4-B90D-41B6-9A72-2D3BF81ACFE9}" type="sibTrans" cxnId="{92EB1B66-5863-41EE-8B15-627D0BE10B64}">
      <dgm:prSet/>
      <dgm:spPr/>
      <dgm:t>
        <a:bodyPr/>
        <a:lstStyle/>
        <a:p>
          <a:endParaRPr lang="zh-CN" altLang="en-US"/>
        </a:p>
      </dgm:t>
    </dgm:pt>
    <dgm:pt modelId="{2F3B232D-5EBE-4AC8-A8CE-862036CEACEF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使用电场能量作为指标。结果位于前两者之间</a:t>
          </a:r>
        </a:p>
      </dgm:t>
    </dgm:pt>
    <dgm:pt modelId="{7142989E-888A-430F-8C0A-CF4683E6B1F4}" type="parTrans" cxnId="{591046AF-CAC2-48A1-8C4F-5236E9259E34}">
      <dgm:prSet/>
      <dgm:spPr/>
      <dgm:t>
        <a:bodyPr/>
        <a:lstStyle/>
        <a:p>
          <a:endParaRPr lang="zh-CN" altLang="en-US"/>
        </a:p>
      </dgm:t>
    </dgm:pt>
    <dgm:pt modelId="{E493E7A8-AA0A-4BE5-98BC-5993CF64EFAC}" type="sibTrans" cxnId="{591046AF-CAC2-48A1-8C4F-5236E9259E34}">
      <dgm:prSet/>
      <dgm:spPr/>
      <dgm:t>
        <a:bodyPr/>
        <a:lstStyle/>
        <a:p>
          <a:endParaRPr lang="zh-CN" altLang="en-US"/>
        </a:p>
      </dgm:t>
    </dgm:pt>
    <dgm:pt modelId="{1187D4C5-4F49-4CE9-AF27-B2ADDD3DF1D7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cubic or higher order average</a:t>
          </a:r>
        </a:p>
      </dgm:t>
    </dgm:pt>
    <dgm:pt modelId="{671052EE-EE5E-407C-9F2E-92060E0AD665}" type="parTrans" cxnId="{1637C796-4A87-4F30-A7AD-C2621CDCEBE9}">
      <dgm:prSet/>
      <dgm:spPr/>
    </dgm:pt>
    <dgm:pt modelId="{9E9F8B53-2875-4E75-A6FD-38EBA494D743}" type="sibTrans" cxnId="{1637C796-4A87-4F30-A7AD-C2621CDCEBE9}">
      <dgm:prSet/>
      <dgm:spPr/>
    </dgm:pt>
    <dgm:pt modelId="{343311F4-9221-41BC-88CD-7BA7EB30175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高阶</a:t>
          </a:r>
        </a:p>
      </dgm:t>
    </dgm:pt>
    <dgm:pt modelId="{B013D285-6C74-4AE2-A9C9-652C41F1F998}" type="parTrans" cxnId="{CE554ACA-002E-4578-BDF7-EF3AE307495D}">
      <dgm:prSet/>
      <dgm:spPr/>
    </dgm:pt>
    <dgm:pt modelId="{05364E1B-3A19-4DBD-91BC-2A1BA9A5CE2E}" type="sibTrans" cxnId="{CE554ACA-002E-4578-BDF7-EF3AE307495D}">
      <dgm:prSet/>
      <dgm:spPr/>
    </dgm:pt>
    <dgm:pt modelId="{E2EFE5BD-0F30-45D4-9D67-380768199DD2}" type="pres">
      <dgm:prSet presAssocID="{C4956AAE-F14D-4E8B-BCDC-383FB31D1DEF}" presName="Name0" presStyleCnt="0">
        <dgm:presLayoutVars>
          <dgm:dir/>
          <dgm:animLvl val="lvl"/>
          <dgm:resizeHandles val="exact"/>
        </dgm:presLayoutVars>
      </dgm:prSet>
      <dgm:spPr/>
    </dgm:pt>
    <dgm:pt modelId="{6F5BB30E-1C27-4B4E-94EB-53B8703C6658}" type="pres">
      <dgm:prSet presAssocID="{E84945A9-F922-4C9E-88F2-91A0A999CA1B}" presName="linNode" presStyleCnt="0"/>
      <dgm:spPr/>
    </dgm:pt>
    <dgm:pt modelId="{6FD924EF-C54A-47A4-B69B-CD451CD440F8}" type="pres">
      <dgm:prSet presAssocID="{E84945A9-F922-4C9E-88F2-91A0A999CA1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3DEB5F47-C8E0-4B03-B225-E85393CE4AB2}" type="pres">
      <dgm:prSet presAssocID="{E84945A9-F922-4C9E-88F2-91A0A999CA1B}" presName="descendantText" presStyleLbl="alignAccFollowNode1" presStyleIdx="0" presStyleCnt="4">
        <dgm:presLayoutVars>
          <dgm:bulletEnabled val="1"/>
        </dgm:presLayoutVars>
      </dgm:prSet>
      <dgm:spPr/>
    </dgm:pt>
    <dgm:pt modelId="{9517416D-C6CB-4163-AC50-A26364028A4F}" type="pres">
      <dgm:prSet presAssocID="{21F499B3-D294-416F-93A6-53784AB72D25}" presName="sp" presStyleCnt="0"/>
      <dgm:spPr/>
    </dgm:pt>
    <dgm:pt modelId="{CF24F505-9297-48A8-9799-0CBC2D912E25}" type="pres">
      <dgm:prSet presAssocID="{40B3D77D-CFE5-4CA6-AA52-21A045987FD1}" presName="linNode" presStyleCnt="0"/>
      <dgm:spPr/>
    </dgm:pt>
    <dgm:pt modelId="{05A92E4A-BF27-4035-A895-F742ACCBF92B}" type="pres">
      <dgm:prSet presAssocID="{40B3D77D-CFE5-4CA6-AA52-21A045987FD1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5C99E6A-BFBF-4886-8EFB-3701695F72DB}" type="pres">
      <dgm:prSet presAssocID="{40B3D77D-CFE5-4CA6-AA52-21A045987FD1}" presName="descendantText" presStyleLbl="alignAccFollowNode1" presStyleIdx="1" presStyleCnt="4">
        <dgm:presLayoutVars>
          <dgm:bulletEnabled val="1"/>
        </dgm:presLayoutVars>
      </dgm:prSet>
      <dgm:spPr/>
    </dgm:pt>
    <dgm:pt modelId="{CA571C90-4D60-4DDB-B0F0-C2F6B6DE37D7}" type="pres">
      <dgm:prSet presAssocID="{949CB078-BADB-45AF-856E-4FDF2C30F3AB}" presName="sp" presStyleCnt="0"/>
      <dgm:spPr/>
    </dgm:pt>
    <dgm:pt modelId="{53E0D8F7-8AC5-4C8F-B6CC-7D43746ACE4A}" type="pres">
      <dgm:prSet presAssocID="{93B53FF7-66C6-450C-978F-075C41DBE661}" presName="linNode" presStyleCnt="0"/>
      <dgm:spPr/>
    </dgm:pt>
    <dgm:pt modelId="{49C5CF90-087B-42ED-BA65-783AA2007AD1}" type="pres">
      <dgm:prSet presAssocID="{93B53FF7-66C6-450C-978F-075C41DBE661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EAEE47B-E7F1-49B4-A5CB-BC12FB898543}" type="pres">
      <dgm:prSet presAssocID="{93B53FF7-66C6-450C-978F-075C41DBE661}" presName="descendantText" presStyleLbl="alignAccFollowNode1" presStyleIdx="2" presStyleCnt="4">
        <dgm:presLayoutVars>
          <dgm:bulletEnabled val="1"/>
        </dgm:presLayoutVars>
      </dgm:prSet>
      <dgm:spPr/>
    </dgm:pt>
    <dgm:pt modelId="{13FA48F5-3FF4-49D3-82E8-FA78C5F34C4A}" type="pres">
      <dgm:prSet presAssocID="{F6355DD4-B90D-41B6-9A72-2D3BF81ACFE9}" presName="sp" presStyleCnt="0"/>
      <dgm:spPr/>
    </dgm:pt>
    <dgm:pt modelId="{8EDC0568-7F7C-4331-8366-6365F2B6981A}" type="pres">
      <dgm:prSet presAssocID="{1187D4C5-4F49-4CE9-AF27-B2ADDD3DF1D7}" presName="linNode" presStyleCnt="0"/>
      <dgm:spPr/>
    </dgm:pt>
    <dgm:pt modelId="{80F8268C-B37A-4228-BA57-96476D89FBB4}" type="pres">
      <dgm:prSet presAssocID="{1187D4C5-4F49-4CE9-AF27-B2ADDD3DF1D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23F5D93-AD24-4798-947B-D95415902BD7}" type="pres">
      <dgm:prSet presAssocID="{1187D4C5-4F49-4CE9-AF27-B2ADDD3DF1D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29A5908-8A1B-4700-9AB6-C57D8906F93B}" type="presOf" srcId="{0AC691BA-E863-49BB-8100-D63139A6FCF3}" destId="{3DEB5F47-C8E0-4B03-B225-E85393CE4AB2}" srcOrd="0" destOrd="1" presId="urn:microsoft.com/office/officeart/2005/8/layout/vList5"/>
    <dgm:cxn modelId="{2A3AE91D-58AE-48FF-BECE-6ED66C86888D}" srcId="{E84945A9-F922-4C9E-88F2-91A0A999CA1B}" destId="{0AC691BA-E863-49BB-8100-D63139A6FCF3}" srcOrd="1" destOrd="0" parTransId="{3A5C5293-0279-45F3-B94B-A8E9DFB79D08}" sibTransId="{6D919DCA-0C07-49D6-A7BE-A104D581C9E3}"/>
    <dgm:cxn modelId="{38FEE926-FE58-49A1-8AD2-D9B576F1B1CF}" srcId="{C4956AAE-F14D-4E8B-BCDC-383FB31D1DEF}" destId="{40B3D77D-CFE5-4CA6-AA52-21A045987FD1}" srcOrd="1" destOrd="0" parTransId="{6A3EBFCE-07E2-470A-8BAC-46CCCF5FE05C}" sibTransId="{949CB078-BADB-45AF-856E-4FDF2C30F3AB}"/>
    <dgm:cxn modelId="{9BEBF63B-7032-4FC0-ADAD-A104D4910696}" srcId="{C4956AAE-F14D-4E8B-BCDC-383FB31D1DEF}" destId="{E84945A9-F922-4C9E-88F2-91A0A999CA1B}" srcOrd="0" destOrd="0" parTransId="{66291296-1E3F-4101-B35B-81CBDE594665}" sibTransId="{21F499B3-D294-416F-93A6-53784AB72D25}"/>
    <dgm:cxn modelId="{3B49025D-1F51-43B5-86C9-B1D70B14C71B}" srcId="{40B3D77D-CFE5-4CA6-AA52-21A045987FD1}" destId="{4AFED564-8FB4-49C5-9CFE-9CBF1E3EE8D0}" srcOrd="1" destOrd="0" parTransId="{E6E9F50F-3AF0-4FDA-A7EF-4732BF469B91}" sibTransId="{DEC93699-4EE2-456E-B4E7-8E8085474E71}"/>
    <dgm:cxn modelId="{92EB1B66-5863-41EE-8B15-627D0BE10B64}" srcId="{C4956AAE-F14D-4E8B-BCDC-383FB31D1DEF}" destId="{93B53FF7-66C6-450C-978F-075C41DBE661}" srcOrd="2" destOrd="0" parTransId="{F6EFF258-8221-443E-B475-9DB02E5B1123}" sibTransId="{F6355DD4-B90D-41B6-9A72-2D3BF81ACFE9}"/>
    <dgm:cxn modelId="{F4224266-F710-4453-B38B-1AD380496BE4}" srcId="{E84945A9-F922-4C9E-88F2-91A0A999CA1B}" destId="{8D64B79F-842A-427D-A4A0-FF344D334F20}" srcOrd="0" destOrd="0" parTransId="{B138C732-481D-49DF-9DEA-8D832BEDE7A5}" sibTransId="{2F97AF72-A5FF-477A-936F-CA0E009BAC45}"/>
    <dgm:cxn modelId="{675ED347-2CDC-4B99-8BBC-476D62A62CD8}" type="presOf" srcId="{C4956AAE-F14D-4E8B-BCDC-383FB31D1DEF}" destId="{E2EFE5BD-0F30-45D4-9D67-380768199DD2}" srcOrd="0" destOrd="0" presId="urn:microsoft.com/office/officeart/2005/8/layout/vList5"/>
    <dgm:cxn modelId="{BC9E756E-5CD0-4BD3-A8A4-4FC23CB4B609}" type="presOf" srcId="{343311F4-9221-41BC-88CD-7BA7EB301756}" destId="{223F5D93-AD24-4798-947B-D95415902BD7}" srcOrd="0" destOrd="0" presId="urn:microsoft.com/office/officeart/2005/8/layout/vList5"/>
    <dgm:cxn modelId="{2F0A5456-595A-4032-8075-849D460C1AFA}" type="presOf" srcId="{E84945A9-F922-4C9E-88F2-91A0A999CA1B}" destId="{6FD924EF-C54A-47A4-B69B-CD451CD440F8}" srcOrd="0" destOrd="0" presId="urn:microsoft.com/office/officeart/2005/8/layout/vList5"/>
    <dgm:cxn modelId="{E6485A59-9150-4CD5-9DFE-5D75F195C2B5}" type="presOf" srcId="{1187D4C5-4F49-4CE9-AF27-B2ADDD3DF1D7}" destId="{80F8268C-B37A-4228-BA57-96476D89FBB4}" srcOrd="0" destOrd="0" presId="urn:microsoft.com/office/officeart/2005/8/layout/vList5"/>
    <dgm:cxn modelId="{9974C991-181D-48C6-95FB-BB1C57BA87BF}" type="presOf" srcId="{144F3C34-B1B8-4AD1-A39B-80FB0E7699EB}" destId="{D5C99E6A-BFBF-4886-8EFB-3701695F72DB}" srcOrd="0" destOrd="0" presId="urn:microsoft.com/office/officeart/2005/8/layout/vList5"/>
    <dgm:cxn modelId="{86CB5795-A1F3-4680-BF38-52C568D55E4F}" type="presOf" srcId="{40B3D77D-CFE5-4CA6-AA52-21A045987FD1}" destId="{05A92E4A-BF27-4035-A895-F742ACCBF92B}" srcOrd="0" destOrd="0" presId="urn:microsoft.com/office/officeart/2005/8/layout/vList5"/>
    <dgm:cxn modelId="{1637C796-4A87-4F30-A7AD-C2621CDCEBE9}" srcId="{C4956AAE-F14D-4E8B-BCDC-383FB31D1DEF}" destId="{1187D4C5-4F49-4CE9-AF27-B2ADDD3DF1D7}" srcOrd="3" destOrd="0" parTransId="{671052EE-EE5E-407C-9F2E-92060E0AD665}" sibTransId="{9E9F8B53-2875-4E75-A6FD-38EBA494D743}"/>
    <dgm:cxn modelId="{3D6D41AF-BB7B-45FE-9BC7-AD8A46E58FF2}" type="presOf" srcId="{4AFED564-8FB4-49C5-9CFE-9CBF1E3EE8D0}" destId="{D5C99E6A-BFBF-4886-8EFB-3701695F72DB}" srcOrd="0" destOrd="1" presId="urn:microsoft.com/office/officeart/2005/8/layout/vList5"/>
    <dgm:cxn modelId="{591046AF-CAC2-48A1-8C4F-5236E9259E34}" srcId="{93B53FF7-66C6-450C-978F-075C41DBE661}" destId="{2F3B232D-5EBE-4AC8-A8CE-862036CEACEF}" srcOrd="0" destOrd="0" parTransId="{7142989E-888A-430F-8C0A-CF4683E6B1F4}" sibTransId="{E493E7A8-AA0A-4BE5-98BC-5993CF64EFAC}"/>
    <dgm:cxn modelId="{C9E404C7-3950-4473-836A-8DE61D6446D0}" type="presOf" srcId="{93B53FF7-66C6-450C-978F-075C41DBE661}" destId="{49C5CF90-087B-42ED-BA65-783AA2007AD1}" srcOrd="0" destOrd="0" presId="urn:microsoft.com/office/officeart/2005/8/layout/vList5"/>
    <dgm:cxn modelId="{CE554ACA-002E-4578-BDF7-EF3AE307495D}" srcId="{1187D4C5-4F49-4CE9-AF27-B2ADDD3DF1D7}" destId="{343311F4-9221-41BC-88CD-7BA7EB301756}" srcOrd="0" destOrd="0" parTransId="{B013D285-6C74-4AE2-A9C9-652C41F1F998}" sibTransId="{05364E1B-3A19-4DBD-91BC-2A1BA9A5CE2E}"/>
    <dgm:cxn modelId="{F3BA3BCD-AB9D-4051-AEFC-AF3EC5A19B17}" srcId="{40B3D77D-CFE5-4CA6-AA52-21A045987FD1}" destId="{144F3C34-B1B8-4AD1-A39B-80FB0E7699EB}" srcOrd="0" destOrd="0" parTransId="{A3D66D1F-8CB7-4D31-B8BD-73E123EB70B8}" sibTransId="{51D8AD76-5A76-4DB8-B9EA-A7AA25082502}"/>
    <dgm:cxn modelId="{BC3B63D3-D577-4E65-8103-5B7A93D9465A}" type="presOf" srcId="{8D64B79F-842A-427D-A4A0-FF344D334F20}" destId="{3DEB5F47-C8E0-4B03-B225-E85393CE4AB2}" srcOrd="0" destOrd="0" presId="urn:microsoft.com/office/officeart/2005/8/layout/vList5"/>
    <dgm:cxn modelId="{AE10ECFB-69EF-4A99-A696-A5D37406FEE8}" type="presOf" srcId="{2F3B232D-5EBE-4AC8-A8CE-862036CEACEF}" destId="{1EAEE47B-E7F1-49B4-A5CB-BC12FB898543}" srcOrd="0" destOrd="0" presId="urn:microsoft.com/office/officeart/2005/8/layout/vList5"/>
    <dgm:cxn modelId="{2D348738-1CF7-440C-B02B-B665640C3D11}" type="presParOf" srcId="{E2EFE5BD-0F30-45D4-9D67-380768199DD2}" destId="{6F5BB30E-1C27-4B4E-94EB-53B8703C6658}" srcOrd="0" destOrd="0" presId="urn:microsoft.com/office/officeart/2005/8/layout/vList5"/>
    <dgm:cxn modelId="{4EED2771-8122-4CB5-BC9B-2938C2BE0F5E}" type="presParOf" srcId="{6F5BB30E-1C27-4B4E-94EB-53B8703C6658}" destId="{6FD924EF-C54A-47A4-B69B-CD451CD440F8}" srcOrd="0" destOrd="0" presId="urn:microsoft.com/office/officeart/2005/8/layout/vList5"/>
    <dgm:cxn modelId="{43731E57-7892-422D-9E67-0E14E968A4F9}" type="presParOf" srcId="{6F5BB30E-1C27-4B4E-94EB-53B8703C6658}" destId="{3DEB5F47-C8E0-4B03-B225-E85393CE4AB2}" srcOrd="1" destOrd="0" presId="urn:microsoft.com/office/officeart/2005/8/layout/vList5"/>
    <dgm:cxn modelId="{4680BE12-E148-41BD-AB21-03E69F9F4020}" type="presParOf" srcId="{E2EFE5BD-0F30-45D4-9D67-380768199DD2}" destId="{9517416D-C6CB-4163-AC50-A26364028A4F}" srcOrd="1" destOrd="0" presId="urn:microsoft.com/office/officeart/2005/8/layout/vList5"/>
    <dgm:cxn modelId="{8FE92346-FC1C-4DB1-8F29-C39713265B3B}" type="presParOf" srcId="{E2EFE5BD-0F30-45D4-9D67-380768199DD2}" destId="{CF24F505-9297-48A8-9799-0CBC2D912E25}" srcOrd="2" destOrd="0" presId="urn:microsoft.com/office/officeart/2005/8/layout/vList5"/>
    <dgm:cxn modelId="{325B4F4B-1C96-425A-A95B-7C967D1D4C62}" type="presParOf" srcId="{CF24F505-9297-48A8-9799-0CBC2D912E25}" destId="{05A92E4A-BF27-4035-A895-F742ACCBF92B}" srcOrd="0" destOrd="0" presId="urn:microsoft.com/office/officeart/2005/8/layout/vList5"/>
    <dgm:cxn modelId="{84ABF023-576B-4EAB-9B30-91757713830F}" type="presParOf" srcId="{CF24F505-9297-48A8-9799-0CBC2D912E25}" destId="{D5C99E6A-BFBF-4886-8EFB-3701695F72DB}" srcOrd="1" destOrd="0" presId="urn:microsoft.com/office/officeart/2005/8/layout/vList5"/>
    <dgm:cxn modelId="{C118EAD1-F7B9-43D4-84D1-BD4A74236440}" type="presParOf" srcId="{E2EFE5BD-0F30-45D4-9D67-380768199DD2}" destId="{CA571C90-4D60-4DDB-B0F0-C2F6B6DE37D7}" srcOrd="3" destOrd="0" presId="urn:microsoft.com/office/officeart/2005/8/layout/vList5"/>
    <dgm:cxn modelId="{D978D8EF-635E-4521-80A9-F390EE80F088}" type="presParOf" srcId="{E2EFE5BD-0F30-45D4-9D67-380768199DD2}" destId="{53E0D8F7-8AC5-4C8F-B6CC-7D43746ACE4A}" srcOrd="4" destOrd="0" presId="urn:microsoft.com/office/officeart/2005/8/layout/vList5"/>
    <dgm:cxn modelId="{3251223D-D244-4555-872E-AB288D43F774}" type="presParOf" srcId="{53E0D8F7-8AC5-4C8F-B6CC-7D43746ACE4A}" destId="{49C5CF90-087B-42ED-BA65-783AA2007AD1}" srcOrd="0" destOrd="0" presId="urn:microsoft.com/office/officeart/2005/8/layout/vList5"/>
    <dgm:cxn modelId="{87BD9FBC-D10D-4969-82E1-B6FBADC8A430}" type="presParOf" srcId="{53E0D8F7-8AC5-4C8F-B6CC-7D43746ACE4A}" destId="{1EAEE47B-E7F1-49B4-A5CB-BC12FB898543}" srcOrd="1" destOrd="0" presId="urn:microsoft.com/office/officeart/2005/8/layout/vList5"/>
    <dgm:cxn modelId="{4E2FA7DA-CE0C-482B-8CA7-FF0A5FD8B2BE}" type="presParOf" srcId="{E2EFE5BD-0F30-45D4-9D67-380768199DD2}" destId="{13FA48F5-3FF4-49D3-82E8-FA78C5F34C4A}" srcOrd="5" destOrd="0" presId="urn:microsoft.com/office/officeart/2005/8/layout/vList5"/>
    <dgm:cxn modelId="{D233EC12-0229-438E-BD98-BF59E9B87E21}" type="presParOf" srcId="{E2EFE5BD-0F30-45D4-9D67-380768199DD2}" destId="{8EDC0568-7F7C-4331-8366-6365F2B6981A}" srcOrd="6" destOrd="0" presId="urn:microsoft.com/office/officeart/2005/8/layout/vList5"/>
    <dgm:cxn modelId="{8E067106-1BDA-4352-A487-C384DA9F35AB}" type="presParOf" srcId="{8EDC0568-7F7C-4331-8366-6365F2B6981A}" destId="{80F8268C-B37A-4228-BA57-96476D89FBB4}" srcOrd="0" destOrd="0" presId="urn:microsoft.com/office/officeart/2005/8/layout/vList5"/>
    <dgm:cxn modelId="{413B2C7E-6E24-439F-A1B9-D65B16E673CD}" type="presParOf" srcId="{8EDC0568-7F7C-4331-8366-6365F2B6981A}" destId="{223F5D93-AD24-4798-947B-D95415902B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0C8EA-CB7C-4AAA-970C-FB39D5B715D4}">
      <dsp:nvSpPr>
        <dsp:cNvPr id="0" name=""/>
        <dsp:cNvSpPr/>
      </dsp:nvSpPr>
      <dsp:spPr>
        <a:xfrm>
          <a:off x="0" y="376568"/>
          <a:ext cx="105156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根据阈值筛选可能的优化方案（包括排布组合和电流分配方式）</a:t>
          </a:r>
        </a:p>
      </dsp:txBody>
      <dsp:txXfrm>
        <a:off x="0" y="376568"/>
        <a:ext cx="10515600" cy="882000"/>
      </dsp:txXfrm>
    </dsp:sp>
    <dsp:sp modelId="{94E56AAA-2134-4DF2-9566-BC6B0A392CFC}">
      <dsp:nvSpPr>
        <dsp:cNvPr id="0" name=""/>
        <dsp:cNvSpPr/>
      </dsp:nvSpPr>
      <dsp:spPr>
        <a:xfrm>
          <a:off x="525780" y="8136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1. ROI</a:t>
          </a:r>
          <a:endParaRPr lang="zh-CN" altLang="en-US" sz="2000" kern="1200" dirty="0"/>
        </a:p>
      </dsp:txBody>
      <dsp:txXfrm>
        <a:off x="554601" y="110189"/>
        <a:ext cx="7303278" cy="532758"/>
      </dsp:txXfrm>
    </dsp:sp>
    <dsp:sp modelId="{1A449EC8-13AD-424A-8539-B1E18F0DE2B1}">
      <dsp:nvSpPr>
        <dsp:cNvPr id="0" name=""/>
        <dsp:cNvSpPr/>
      </dsp:nvSpPr>
      <dsp:spPr>
        <a:xfrm>
          <a:off x="0" y="1661769"/>
          <a:ext cx="10515600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根据</a:t>
          </a:r>
          <a:r>
            <a:rPr lang="zh-CN" altLang="en-US" sz="2000" b="1" i="1" kern="1200" dirty="0">
              <a:solidFill>
                <a:srgbClr val="00B050"/>
              </a:solidFill>
            </a:rPr>
            <a:t>指标</a:t>
          </a:r>
          <a:r>
            <a:rPr lang="zh-CN" altLang="en-US" sz="2000" kern="1200" dirty="0"/>
            <a:t>计算出最佳的</a:t>
          </a:r>
          <a:r>
            <a:rPr lang="en-US" altLang="zh-CN" sz="2000" kern="1200" dirty="0"/>
            <a:t>4</a:t>
          </a:r>
          <a:r>
            <a:rPr lang="zh-CN" altLang="en-US" sz="2000" kern="1200" dirty="0"/>
            <a:t>导优化方案</a:t>
          </a:r>
        </a:p>
      </dsp:txBody>
      <dsp:txXfrm>
        <a:off x="0" y="1661769"/>
        <a:ext cx="10515600" cy="882000"/>
      </dsp:txXfrm>
    </dsp:sp>
    <dsp:sp modelId="{CA7F785F-E9AD-4D05-B6A5-BAA1B61E35D1}">
      <dsp:nvSpPr>
        <dsp:cNvPr id="0" name=""/>
        <dsp:cNvSpPr/>
      </dsp:nvSpPr>
      <dsp:spPr>
        <a:xfrm>
          <a:off x="525780" y="136656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2. CORTEX</a:t>
          </a:r>
          <a:endParaRPr lang="zh-CN" altLang="en-US" sz="2000" kern="1200" dirty="0"/>
        </a:p>
      </dsp:txBody>
      <dsp:txXfrm>
        <a:off x="554601" y="1395389"/>
        <a:ext cx="7303278" cy="532758"/>
      </dsp:txXfrm>
    </dsp:sp>
    <dsp:sp modelId="{B85F3560-E1C9-4C9A-A165-5917A8B28D0D}">
      <dsp:nvSpPr>
        <dsp:cNvPr id="0" name=""/>
        <dsp:cNvSpPr/>
      </dsp:nvSpPr>
      <dsp:spPr>
        <a:xfrm>
          <a:off x="0" y="2946969"/>
          <a:ext cx="10515600" cy="132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优化方案进行排序。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迭代增加两个电极强化已有结果</a:t>
          </a:r>
        </a:p>
      </dsp:txBody>
      <dsp:txXfrm>
        <a:off x="0" y="2946969"/>
        <a:ext cx="10515600" cy="1323000"/>
      </dsp:txXfrm>
    </dsp:sp>
    <dsp:sp modelId="{2E40808E-9D15-4FB7-8607-648E4DC169BB}">
      <dsp:nvSpPr>
        <dsp:cNvPr id="0" name=""/>
        <dsp:cNvSpPr/>
      </dsp:nvSpPr>
      <dsp:spPr>
        <a:xfrm>
          <a:off x="525780" y="265176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3. MORE2</a:t>
          </a:r>
          <a:r>
            <a:rPr lang="zh-CN" altLang="en-US" sz="2000" kern="1200" dirty="0"/>
            <a:t>：</a:t>
          </a:r>
          <a:r>
            <a:rPr lang="en-US" altLang="zh-CN" sz="2000" kern="1200" dirty="0"/>
            <a:t>elec6, elec8</a:t>
          </a:r>
          <a:endParaRPr lang="zh-CN" altLang="en-US" sz="2000" kern="1200" dirty="0"/>
        </a:p>
      </dsp:txBody>
      <dsp:txXfrm>
        <a:off x="554601" y="2680589"/>
        <a:ext cx="7303278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B5F47-C8E0-4B03-B225-E85393CE4AB2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Max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 err="1"/>
            <a:t>More2</a:t>
          </a:r>
          <a:r>
            <a:rPr lang="en-US" altLang="zh-CN" sz="1800" kern="1200" dirty="0"/>
            <a:t> </a:t>
          </a:r>
          <a:r>
            <a:rPr lang="zh-CN" altLang="en-US" sz="1800" kern="1200" dirty="0"/>
            <a:t>可能无效</a:t>
          </a:r>
        </a:p>
      </dsp:txBody>
      <dsp:txXfrm rot="-5400000">
        <a:off x="3785615" y="147831"/>
        <a:ext cx="6689078" cy="756160"/>
      </dsp:txXfrm>
    </dsp:sp>
    <dsp:sp modelId="{6FD924EF-C54A-47A4-B69B-CD451CD440F8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Peak</a:t>
          </a:r>
          <a:endParaRPr lang="zh-CN" altLang="en-US" sz="2400" kern="1200" dirty="0"/>
        </a:p>
      </dsp:txBody>
      <dsp:txXfrm>
        <a:off x="51133" y="53310"/>
        <a:ext cx="3683350" cy="945199"/>
      </dsp:txXfrm>
    </dsp:sp>
    <dsp:sp modelId="{D5C99E6A-BFBF-4886-8EFB-3701695F72DB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ym typeface="+mn-ea"/>
            </a:rPr>
            <a:t>Dot </a:t>
          </a:r>
          <a:endParaRPr lang="zh-CN" altLang="en-US" sz="1800" kern="1200" dirty="0"/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>
              <a:sym typeface="+mn-ea"/>
            </a:rPr>
            <a:t>较</a:t>
          </a:r>
          <a:r>
            <a:rPr lang="en-US" altLang="zh-CN" sz="1800" kern="1200" dirty="0">
              <a:sym typeface="+mn-ea"/>
            </a:rPr>
            <a:t>Average</a:t>
          </a:r>
          <a:r>
            <a:rPr lang="zh-CN" altLang="en-US" sz="1800" kern="1200" dirty="0">
              <a:sym typeface="+mn-ea"/>
            </a:rPr>
            <a:t>合理</a:t>
          </a:r>
          <a:r>
            <a:rPr lang="zh-CN" altLang="en-US" sz="1800" kern="1200" dirty="0"/>
            <a:t>。</a:t>
          </a:r>
        </a:p>
      </dsp:txBody>
      <dsp:txXfrm rot="-5400000">
        <a:off x="3785615" y="1247670"/>
        <a:ext cx="6689078" cy="756160"/>
      </dsp:txXfrm>
    </dsp:sp>
    <dsp:sp modelId="{05A92E4A-BF27-4035-A895-F742ACCBF92B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sym typeface="+mn-ea"/>
            </a:rPr>
            <a:t>Weighted Average</a:t>
          </a:r>
          <a:endParaRPr lang="zh-CN" altLang="en-US" sz="2400" kern="1200" dirty="0"/>
        </a:p>
      </dsp:txBody>
      <dsp:txXfrm>
        <a:off x="51133" y="1153149"/>
        <a:ext cx="3683350" cy="945199"/>
      </dsp:txXfrm>
    </dsp:sp>
    <dsp:sp modelId="{1EAEE47B-E7F1-49B4-A5CB-BC12FB898543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使用电场能量作为指标。结果位于前两者之间</a:t>
          </a:r>
        </a:p>
      </dsp:txBody>
      <dsp:txXfrm rot="-5400000">
        <a:off x="3785615" y="2347509"/>
        <a:ext cx="6689078" cy="756160"/>
      </dsp:txXfrm>
    </dsp:sp>
    <dsp:sp modelId="{49C5CF90-087B-42ED-BA65-783AA2007AD1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square weighted average</a:t>
          </a:r>
        </a:p>
      </dsp:txBody>
      <dsp:txXfrm>
        <a:off x="51133" y="2252988"/>
        <a:ext cx="3683350" cy="945199"/>
      </dsp:txXfrm>
    </dsp:sp>
    <dsp:sp modelId="{223F5D93-AD24-4798-947B-D95415902BD7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/>
            <a:t>高阶</a:t>
          </a:r>
        </a:p>
      </dsp:txBody>
      <dsp:txXfrm rot="-5400000">
        <a:off x="3785615" y="3447347"/>
        <a:ext cx="6689078" cy="756160"/>
      </dsp:txXfrm>
    </dsp:sp>
    <dsp:sp modelId="{80F8268C-B37A-4228-BA57-96476D89FBB4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cubic or higher order average</a:t>
          </a:r>
        </a:p>
      </dsp:txBody>
      <dsp:txXfrm>
        <a:off x="51133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D7C6D-7CEA-4476-B0AE-3B5DA3F2F9AB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8768B-7BF3-458C-A0C9-77C588D657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46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 </a:t>
            </a:r>
            <a:r>
              <a:rPr lang="zh-CN" altLang="en-US" dirty="0"/>
              <a:t>原图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768B-7BF3-458C-A0C9-77C588D657F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</a:t>
            </a:r>
            <a:r>
              <a:rPr lang="zh-CN" altLang="en-US" dirty="0"/>
              <a:t>原图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768B-7BF3-458C-A0C9-77C588D657F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331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8768B-7BF3-458C-A0C9-77C588D657F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7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4D2EF-7DCF-4B49-9C21-703FB5839B11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F69C-B7D2-4A81-9FD7-54FCC1E036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52.png"/><Relationship Id="rId7" Type="http://schemas.openxmlformats.org/officeDocument/2006/relationships/image" Target="../media/image2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54.png"/><Relationship Id="rId10" Type="http://schemas.openxmlformats.org/officeDocument/2006/relationships/image" Target="../media/image33.png"/><Relationship Id="rId4" Type="http://schemas.openxmlformats.org/officeDocument/2006/relationships/image" Target="../media/image53.png"/><Relationship Id="rId9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46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46.png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93.png"/><Relationship Id="rId3" Type="http://schemas.openxmlformats.org/officeDocument/2006/relationships/image" Target="../media/image87.png"/><Relationship Id="rId7" Type="http://schemas.openxmlformats.org/officeDocument/2006/relationships/image" Target="../media/image340.png"/><Relationship Id="rId12" Type="http://schemas.openxmlformats.org/officeDocument/2006/relationships/image" Target="../media/image9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370.png"/><Relationship Id="rId4" Type="http://schemas.openxmlformats.org/officeDocument/2006/relationships/image" Target="../media/image88.png"/><Relationship Id="rId9" Type="http://schemas.openxmlformats.org/officeDocument/2006/relationships/image" Target="../media/image360.png"/><Relationship Id="rId1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psylab706\AppData\Local\Temp\wps\INetCache\64c5ac3c307fa9a4176142fedb86b54e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TI Optimal Toolbox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specification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Code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385" y="1436370"/>
            <a:ext cx="6455410" cy="4886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77505" y="2432685"/>
            <a:ext cx="2392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warp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977505" y="4842510"/>
            <a:ext cx="2392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shared memory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 electrode dillemma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039620" y="2614930"/>
            <a:ext cx="1845945" cy="174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1140000">
            <a:off x="3319780" y="3450590"/>
            <a:ext cx="1845945" cy="17487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39620" y="2614930"/>
            <a:ext cx="1845945" cy="174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24500" y="2263140"/>
            <a:ext cx="4918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How to rotate these two squares to get the biggest overlap area?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896735" y="3197860"/>
            <a:ext cx="4237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a). rotate one square one time</a:t>
            </a:r>
          </a:p>
          <a:p>
            <a:r>
              <a:rPr lang="en-US" altLang="zh-CN">
                <a:sym typeface="+mn-ea"/>
              </a:rPr>
              <a:t>(local extremum)</a:t>
            </a:r>
            <a:endParaRPr lang="en-US" altLang="zh-CN"/>
          </a:p>
          <a:p>
            <a:r>
              <a:rPr lang="en-US" altLang="zh-CN"/>
              <a:t>b). rotate two squares simutaneously</a:t>
            </a:r>
          </a:p>
          <a:p>
            <a:r>
              <a:rPr lang="en-US" altLang="zh-CN"/>
              <a:t>(expensive in calculating)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函数名称调用结构图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484639" y="1881852"/>
            <a:ext cx="2456873" cy="563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MORE2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641128" y="1881852"/>
            <a:ext cx="2456873" cy="563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ROI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975456" y="1881852"/>
            <a:ext cx="2456873" cy="563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CORTEX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40360" y="2710815"/>
            <a:ext cx="11412220" cy="1167130"/>
            <a:chOff x="536" y="4269"/>
            <a:chExt cx="17972" cy="1838"/>
          </a:xfrm>
        </p:grpSpPr>
        <p:sp>
          <p:nvSpPr>
            <p:cNvPr id="16" name="矩形 15"/>
            <p:cNvSpPr/>
            <p:nvPr/>
          </p:nvSpPr>
          <p:spPr>
            <a:xfrm>
              <a:off x="536" y="4269"/>
              <a:ext cx="17973" cy="183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14588" y="4716"/>
              <a:ext cx="1610" cy="8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T3, U3</a:t>
              </a:r>
              <a:endParaRPr lang="zh-CN" altLang="en-US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810" y="4716"/>
              <a:ext cx="1610" cy="8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T1</a:t>
              </a:r>
              <a:endParaRPr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9061" y="4716"/>
              <a:ext cx="1610" cy="88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T2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79" y="4870"/>
              <a:ext cx="170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output:</a:t>
              </a:r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8970010" y="4295140"/>
            <a:ext cx="1609725" cy="5632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U(S2U)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More2 </a:t>
            </a:r>
            <a:r>
              <a:rPr lang="zh-CN" altLang="en-US"/>
              <a:t>算法说明（</a:t>
            </a:r>
            <a:r>
              <a:rPr lang="en-US" altLang="zh-CN" i="1"/>
              <a:t>need update)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More2</a:t>
            </a:r>
          </a:p>
          <a:p>
            <a:r>
              <a:rPr lang="en-US" altLang="zh-CN"/>
              <a:t>More2b: cublas to kernel function </a:t>
            </a:r>
          </a:p>
          <a:p>
            <a:r>
              <a:rPr lang="en-US" altLang="zh-CN"/>
              <a:t>More2c: blockSize/gridSize of kernel function</a:t>
            </a:r>
          </a:p>
          <a:p>
            <a:r>
              <a:rPr lang="en-US" altLang="zh-CN"/>
              <a:t>More2d: parallel design</a:t>
            </a:r>
          </a:p>
          <a:p>
            <a:r>
              <a:rPr lang="en-US" altLang="zh-CN"/>
              <a:t>1. </a:t>
            </a:r>
            <a:r>
              <a:rPr lang="zh-CN" altLang="en-US"/>
              <a:t>一次分配</a:t>
            </a:r>
            <a:r>
              <a:rPr lang="en-US" altLang="zh-CN"/>
              <a:t>Ki*N </a:t>
            </a:r>
            <a:r>
              <a:rPr lang="zh-CN" altLang="en-US"/>
              <a:t>个线程计算</a:t>
            </a:r>
            <a:r>
              <a:rPr lang="en-US" altLang="zh-CN"/>
              <a:t>Ki</a:t>
            </a:r>
            <a:r>
              <a:rPr lang="zh-CN" altLang="en-US"/>
              <a:t>个</a:t>
            </a:r>
            <a:r>
              <a:rPr lang="en-US" altLang="zh-CN"/>
              <a:t>C </a:t>
            </a:r>
            <a:r>
              <a:rPr lang="zh-CN" altLang="en-US"/>
              <a:t>（速度不变）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分配</a:t>
            </a:r>
            <a:r>
              <a:rPr lang="en-US" altLang="zh-CN"/>
              <a:t>Ki</a:t>
            </a:r>
            <a:r>
              <a:rPr lang="zh-CN" altLang="en-US"/>
              <a:t>个</a:t>
            </a:r>
            <a:r>
              <a:rPr lang="en-US" altLang="zh-CN"/>
              <a:t>block</a:t>
            </a:r>
            <a:r>
              <a:rPr lang="zh-CN" altLang="en-US"/>
              <a:t>，每个里面</a:t>
            </a:r>
            <a:r>
              <a:rPr lang="en-US" altLang="zh-CN"/>
              <a:t>1024</a:t>
            </a:r>
            <a:r>
              <a:rPr lang="zh-CN" altLang="en-US"/>
              <a:t>个线程（</a:t>
            </a:r>
            <a:r>
              <a:rPr lang="en-US" altLang="zh-CN"/>
              <a:t>400ms -&gt; 450ms)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T4m</a:t>
            </a:r>
          </a:p>
          <a:p>
            <a:pPr marL="0" indent="0">
              <a:buNone/>
            </a:pPr>
            <a:r>
              <a:rPr lang="en-US" altLang="zh-CN"/>
              <a:t>U4m </a:t>
            </a:r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E9647-F29F-4510-AC5E-7E19F1FB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levels in TIs’ parameters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C331A-0D25-42F4-B6D1-E05F35C0E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the number of electrodes</a:t>
            </a:r>
          </a:p>
          <a:p>
            <a:r>
              <a:rPr lang="en-US" altLang="zh-CN" dirty="0"/>
              <a:t>2. the power exponent of ratio</a:t>
            </a:r>
          </a:p>
          <a:p>
            <a:r>
              <a:rPr lang="en-US" altLang="zh-CN" dirty="0"/>
              <a:t>3. add the penalty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5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D041573-202F-47EA-A06B-55AC530E4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" t="4625" r="12508" b="54550"/>
          <a:stretch/>
        </p:blipFill>
        <p:spPr>
          <a:xfrm>
            <a:off x="2555358" y="2020186"/>
            <a:ext cx="7081284" cy="24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8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6937F1-2A67-45C0-A563-939E9AAC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96" y="0"/>
            <a:ext cx="9689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4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C6937F1-2A67-45C0-A563-939E9AAC9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2" t="80580" r="11065" b="9959"/>
          <a:stretch/>
        </p:blipFill>
        <p:spPr>
          <a:xfrm>
            <a:off x="2651759" y="5520690"/>
            <a:ext cx="7212331" cy="6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16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E5DDA9-BA8E-4C89-95D8-88C962A2F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0" r="15475"/>
          <a:stretch/>
        </p:blipFill>
        <p:spPr>
          <a:xfrm>
            <a:off x="622847" y="1463040"/>
            <a:ext cx="8189684" cy="57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1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输入数据格式</a:t>
            </a:r>
            <a:r>
              <a:rPr lang="en-US" altLang="zh-CN" dirty="0" err="1"/>
              <a:t>leadfield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047836" cy="4351338"/>
          </a:xfrm>
        </p:spPr>
        <p:txBody>
          <a:bodyPr/>
          <a:lstStyle/>
          <a:p>
            <a:r>
              <a:rPr lang="en-US" altLang="zh-CN" dirty="0"/>
              <a:t>ROI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err="1"/>
              <a:t>E0</a:t>
            </a:r>
            <a:r>
              <a:rPr lang="en-US" altLang="zh-CN" dirty="0"/>
              <a:t>: N*3*L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 : </a:t>
            </a:r>
            <a:r>
              <a:rPr lang="en-US" altLang="zh-CN" dirty="0" err="1"/>
              <a:t>Nc</a:t>
            </a:r>
            <a:r>
              <a:rPr lang="en-US" altLang="zh-CN" dirty="0"/>
              <a:t>*4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Coordinates : N*3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Area/Volume : N*1</a:t>
            </a:r>
          </a:p>
          <a:p>
            <a:r>
              <a:rPr lang="en-US" altLang="zh-CN" dirty="0"/>
              <a:t>CORTEX: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 err="1"/>
              <a:t>E0</a:t>
            </a:r>
            <a:r>
              <a:rPr lang="en-US" altLang="zh-CN" dirty="0"/>
              <a:t>: N*3*L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Coordinates : N*3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Area/Volume : N*1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49818" y="1838036"/>
            <a:ext cx="5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 : </a:t>
            </a:r>
            <a:r>
              <a:rPr lang="zh-CN" altLang="en-US" dirty="0"/>
              <a:t>顶点数目</a:t>
            </a:r>
            <a:r>
              <a:rPr lang="en-US" altLang="zh-CN" dirty="0"/>
              <a:t>(ROI 4000, CORTEX Surface/Volume) </a:t>
            </a:r>
          </a:p>
          <a:p>
            <a:r>
              <a:rPr lang="en-US" altLang="zh-CN" dirty="0"/>
              <a:t>L : </a:t>
            </a:r>
            <a:r>
              <a:rPr lang="zh-CN" altLang="en-US" dirty="0"/>
              <a:t>备选电极数目（</a:t>
            </a:r>
            <a:r>
              <a:rPr lang="en-US" altLang="zh-CN" dirty="0"/>
              <a:t>76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Nc</a:t>
            </a:r>
            <a:r>
              <a:rPr lang="en-US" altLang="zh-CN" dirty="0"/>
              <a:t> : </a:t>
            </a:r>
            <a:r>
              <a:rPr lang="zh-CN" altLang="en-US" dirty="0"/>
              <a:t>电极花样排布数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E5DDA9-BA8E-4C89-95D8-88C962A2F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01" t="53000" r="15475" b="28333"/>
          <a:stretch/>
        </p:blipFill>
        <p:spPr>
          <a:xfrm>
            <a:off x="7326629" y="3634740"/>
            <a:ext cx="2114551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37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E5DDA9-BA8E-4C89-95D8-88C962A2F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3" t="52834" r="58887" b="28666"/>
          <a:stretch/>
        </p:blipFill>
        <p:spPr>
          <a:xfrm>
            <a:off x="3040380" y="3623310"/>
            <a:ext cx="2194560" cy="12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51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F99CFE1-8848-45D8-B9B8-D1C2B54C6987}"/>
              </a:ext>
            </a:extLst>
          </p:cNvPr>
          <p:cNvGrpSpPr/>
          <p:nvPr/>
        </p:nvGrpSpPr>
        <p:grpSpPr>
          <a:xfrm>
            <a:off x="2026922" y="1308735"/>
            <a:ext cx="9692636" cy="1377315"/>
            <a:chOff x="1520191" y="2028825"/>
            <a:chExt cx="9692636" cy="13773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A1A54FA-3309-41C5-8ECC-F6B089FC46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463" t="14833" r="59005" b="66001"/>
            <a:stretch/>
          </p:blipFill>
          <p:spPr>
            <a:xfrm>
              <a:off x="1520191" y="2028825"/>
              <a:ext cx="2183130" cy="131445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CCCAA83-49C6-4519-8726-07077DD0B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111" t="15000" r="14885" b="65833"/>
            <a:stretch/>
          </p:blipFill>
          <p:spPr>
            <a:xfrm>
              <a:off x="3989069" y="2040255"/>
              <a:ext cx="2228851" cy="131445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11ED0C1-6F0C-490E-A0F3-9ABD0646B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345" t="52334" r="58887" b="28333"/>
            <a:stretch/>
          </p:blipFill>
          <p:spPr>
            <a:xfrm>
              <a:off x="6503668" y="2057400"/>
              <a:ext cx="2205990" cy="132588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171E845-45E2-42B9-BC7C-914BE7D8A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465" t="52500" r="14884" b="28500"/>
            <a:stretch/>
          </p:blipFill>
          <p:spPr>
            <a:xfrm>
              <a:off x="9018267" y="2103120"/>
              <a:ext cx="2194560" cy="130302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2E5F643-EC7D-44E2-9090-72DD27C6582F}"/>
              </a:ext>
            </a:extLst>
          </p:cNvPr>
          <p:cNvGrpSpPr/>
          <p:nvPr/>
        </p:nvGrpSpPr>
        <p:grpSpPr>
          <a:xfrm>
            <a:off x="2093593" y="3903346"/>
            <a:ext cx="9635489" cy="1354455"/>
            <a:chOff x="1226820" y="3714750"/>
            <a:chExt cx="9635489" cy="135445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D11C03E-F88F-4450-A6C6-BCEECA96D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63" t="15000" r="59005" b="65833"/>
            <a:stretch/>
          </p:blipFill>
          <p:spPr>
            <a:xfrm>
              <a:off x="1226820" y="3714750"/>
              <a:ext cx="2183130" cy="131445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A4FD695-3781-42F4-BD91-58B8A1D2E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701" t="15500" r="15475" b="66166"/>
            <a:stretch/>
          </p:blipFill>
          <p:spPr>
            <a:xfrm>
              <a:off x="3769994" y="3771900"/>
              <a:ext cx="2114551" cy="12573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AEBB431-79B4-4C7B-8E89-A9CBFFAFB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63" t="52834" r="58887" b="28666"/>
            <a:stretch/>
          </p:blipFill>
          <p:spPr>
            <a:xfrm>
              <a:off x="6244589" y="3760470"/>
              <a:ext cx="2194560" cy="126873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3CEB2A0-8B1C-479C-B115-531C612BD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701" t="53000" r="15475" b="28333"/>
            <a:stretch/>
          </p:blipFill>
          <p:spPr>
            <a:xfrm>
              <a:off x="8747758" y="3789045"/>
              <a:ext cx="2114551" cy="1280160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44209A7C-0089-453F-AA9C-3E442CEA1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2" t="80580" r="11065" b="9959"/>
          <a:stretch/>
        </p:blipFill>
        <p:spPr>
          <a:xfrm>
            <a:off x="3505196" y="2903221"/>
            <a:ext cx="7212331" cy="651510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2D0B8963-8E92-4AB2-BA7D-8272586343E8}"/>
              </a:ext>
            </a:extLst>
          </p:cNvPr>
          <p:cNvGrpSpPr/>
          <p:nvPr/>
        </p:nvGrpSpPr>
        <p:grpSpPr>
          <a:xfrm>
            <a:off x="5793571" y="5393368"/>
            <a:ext cx="2635579" cy="437525"/>
            <a:chOff x="4813003" y="5326873"/>
            <a:chExt cx="2635579" cy="43752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8200484-847A-4F6A-83B9-F9DEA5205C34}"/>
                </a:ext>
              </a:extLst>
            </p:cNvPr>
            <p:cNvSpPr/>
            <p:nvPr/>
          </p:nvSpPr>
          <p:spPr>
            <a:xfrm>
              <a:off x="4813003" y="5326873"/>
              <a:ext cx="2525233" cy="4375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AB3B893-BAC8-4647-92C7-72693B177407}"/>
                </a:ext>
              </a:extLst>
            </p:cNvPr>
            <p:cNvSpPr/>
            <p:nvPr/>
          </p:nvSpPr>
          <p:spPr>
            <a:xfrm>
              <a:off x="5049337" y="5487457"/>
              <a:ext cx="92030" cy="116356"/>
            </a:xfrm>
            <a:prstGeom prst="rect">
              <a:avLst/>
            </a:prstGeom>
            <a:solidFill>
              <a:srgbClr val="EB7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514D17F-04C6-41E9-BDE0-5C44624B8F4E}"/>
                </a:ext>
              </a:extLst>
            </p:cNvPr>
            <p:cNvSpPr txBox="1"/>
            <p:nvPr/>
          </p:nvSpPr>
          <p:spPr>
            <a:xfrm>
              <a:off x="5146435" y="5392252"/>
              <a:ext cx="764068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Target  </a:t>
              </a:r>
              <a:endParaRPr lang="zh-CN" altLang="en-US" sz="14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969B06-3ED4-44F0-A0E0-297FBB3D7CAA}"/>
                </a:ext>
              </a:extLst>
            </p:cNvPr>
            <p:cNvSpPr txBox="1"/>
            <p:nvPr/>
          </p:nvSpPr>
          <p:spPr>
            <a:xfrm>
              <a:off x="6058933" y="5392252"/>
              <a:ext cx="1389649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Non-target </a:t>
              </a:r>
              <a:endParaRPr lang="zh-CN" altLang="en-US" sz="14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DF2CC75-6E46-4E79-8358-8D02099885AA}"/>
                </a:ext>
              </a:extLst>
            </p:cNvPr>
            <p:cNvSpPr/>
            <p:nvPr/>
          </p:nvSpPr>
          <p:spPr>
            <a:xfrm>
              <a:off x="5988546" y="5487457"/>
              <a:ext cx="92030" cy="116356"/>
            </a:xfrm>
            <a:prstGeom prst="rect">
              <a:avLst/>
            </a:prstGeom>
            <a:solidFill>
              <a:srgbClr val="9F3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7AD2EDEF-B8CF-4299-A0DE-94B2EE657FDF}"/>
              </a:ext>
            </a:extLst>
          </p:cNvPr>
          <p:cNvSpPr txBox="1"/>
          <p:nvPr/>
        </p:nvSpPr>
        <p:spPr>
          <a:xfrm>
            <a:off x="613856" y="615604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3A0B52-4B84-45C9-8546-A5C5D67E8950}"/>
              </a:ext>
            </a:extLst>
          </p:cNvPr>
          <p:cNvSpPr txBox="1"/>
          <p:nvPr/>
        </p:nvSpPr>
        <p:spPr>
          <a:xfrm>
            <a:off x="613856" y="3474721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(B)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22AD81C-109D-4AAE-999A-214FD5B8A2D0}"/>
                  </a:ext>
                </a:extLst>
              </p:cNvPr>
              <p:cNvSpPr txBox="1"/>
              <p:nvPr/>
            </p:nvSpPr>
            <p:spPr>
              <a:xfrm>
                <a:off x="915867" y="810034"/>
                <a:ext cx="16147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22AD81C-109D-4AAE-999A-214FD5B8A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67" y="810034"/>
                <a:ext cx="1614743" cy="523220"/>
              </a:xfrm>
              <a:prstGeom prst="rect">
                <a:avLst/>
              </a:prstGeom>
              <a:blipFill>
                <a:blip r:embed="rId4"/>
                <a:stretch>
                  <a:fillRect l="-755" b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818A322-5E44-4DD7-8F2A-364D2FD1CBDC}"/>
              </a:ext>
            </a:extLst>
          </p:cNvPr>
          <p:cNvSpPr txBox="1"/>
          <p:nvPr/>
        </p:nvSpPr>
        <p:spPr>
          <a:xfrm>
            <a:off x="2890001" y="866701"/>
            <a:ext cx="122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15E7CC3-ED9B-40D4-96FD-549B21F99D9B}"/>
              </a:ext>
            </a:extLst>
          </p:cNvPr>
          <p:cNvSpPr txBox="1"/>
          <p:nvPr/>
        </p:nvSpPr>
        <p:spPr>
          <a:xfrm>
            <a:off x="5485836" y="866701"/>
            <a:ext cx="30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D21EF46-FC8C-45BA-9832-03D64C11738E}"/>
              </a:ext>
            </a:extLst>
          </p:cNvPr>
          <p:cNvSpPr txBox="1"/>
          <p:nvPr/>
        </p:nvSpPr>
        <p:spPr>
          <a:xfrm>
            <a:off x="8002010" y="866701"/>
            <a:ext cx="30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15EB4E-7980-4137-B08C-B7A14FA5593D}"/>
              </a:ext>
            </a:extLst>
          </p:cNvPr>
          <p:cNvSpPr txBox="1"/>
          <p:nvPr/>
        </p:nvSpPr>
        <p:spPr>
          <a:xfrm>
            <a:off x="10468410" y="866701"/>
            <a:ext cx="30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335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E10F12-10CE-408E-BEDB-D4BEF6F5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80"/>
            <a:ext cx="1219200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2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086F29-0112-4E1E-A3E9-7C53564B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7943" y="-776177"/>
            <a:ext cx="14699943" cy="71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2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8E99C7-7D76-477A-99CF-A09BFC93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4421" y="449580"/>
            <a:ext cx="13416421" cy="65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87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2B013783-DC26-4668-853B-06C0F81E2BE8}"/>
              </a:ext>
            </a:extLst>
          </p:cNvPr>
          <p:cNvSpPr/>
          <p:nvPr/>
        </p:nvSpPr>
        <p:spPr>
          <a:xfrm>
            <a:off x="584791" y="548932"/>
            <a:ext cx="9516139" cy="53746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BB1BF6-F853-4260-8BAC-BFE79BD5517E}"/>
              </a:ext>
            </a:extLst>
          </p:cNvPr>
          <p:cNvGrpSpPr/>
          <p:nvPr/>
        </p:nvGrpSpPr>
        <p:grpSpPr>
          <a:xfrm>
            <a:off x="1970254" y="1377803"/>
            <a:ext cx="7721413" cy="1371600"/>
            <a:chOff x="2065947" y="1994491"/>
            <a:chExt cx="7721413" cy="1371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CBA1FDD-47CE-4D98-8CCF-95F97A28C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5947" y="2010440"/>
              <a:ext cx="2238375" cy="130492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F587347-F173-4174-A601-842696255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716" y="1994491"/>
              <a:ext cx="2152650" cy="13716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A031252-4A04-429C-ACA0-298D0F428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3760" y="2027828"/>
              <a:ext cx="2133600" cy="1304925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295D126-67F6-443A-AE9A-CCD61088E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692" y="2991475"/>
            <a:ext cx="6943947" cy="4375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747D70-441A-4C99-A7FF-2BB1F7321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038" y="3899934"/>
            <a:ext cx="2219325" cy="133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513372-39E6-4CE6-919B-2D00B0FDE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757" y="3899934"/>
            <a:ext cx="2266950" cy="13906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4E31A5-1530-4E84-A831-F3987EFB9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4771" y="3899934"/>
            <a:ext cx="2228850" cy="1419225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45693BC9-D50C-4F18-8AC9-C7F791C6E0BD}"/>
              </a:ext>
            </a:extLst>
          </p:cNvPr>
          <p:cNvGrpSpPr/>
          <p:nvPr/>
        </p:nvGrpSpPr>
        <p:grpSpPr>
          <a:xfrm>
            <a:off x="4813003" y="5326873"/>
            <a:ext cx="2635579" cy="437525"/>
            <a:chOff x="4813003" y="5326873"/>
            <a:chExt cx="2635579" cy="43752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9B24273-8C47-4639-BDFE-1893F7CC06B9}"/>
                </a:ext>
              </a:extLst>
            </p:cNvPr>
            <p:cNvSpPr/>
            <p:nvPr/>
          </p:nvSpPr>
          <p:spPr>
            <a:xfrm>
              <a:off x="4813003" y="5326873"/>
              <a:ext cx="2525233" cy="4375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C760B84-69A9-4556-ADE6-74DF1626F4EF}"/>
                </a:ext>
              </a:extLst>
            </p:cNvPr>
            <p:cNvSpPr/>
            <p:nvPr/>
          </p:nvSpPr>
          <p:spPr>
            <a:xfrm>
              <a:off x="5049337" y="5487457"/>
              <a:ext cx="92030" cy="116356"/>
            </a:xfrm>
            <a:prstGeom prst="rect">
              <a:avLst/>
            </a:prstGeom>
            <a:solidFill>
              <a:srgbClr val="EB7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52295B-17BB-4EB7-A0E4-4BA1006C534E}"/>
                </a:ext>
              </a:extLst>
            </p:cNvPr>
            <p:cNvSpPr txBox="1"/>
            <p:nvPr/>
          </p:nvSpPr>
          <p:spPr>
            <a:xfrm>
              <a:off x="5146435" y="5392252"/>
              <a:ext cx="764068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Target  </a:t>
              </a:r>
              <a:endParaRPr lang="zh-CN" altLang="en-US" sz="14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CAF0B93-DDF6-4755-88E5-575F3D6281F9}"/>
                </a:ext>
              </a:extLst>
            </p:cNvPr>
            <p:cNvSpPr txBox="1"/>
            <p:nvPr/>
          </p:nvSpPr>
          <p:spPr>
            <a:xfrm>
              <a:off x="6058933" y="5392252"/>
              <a:ext cx="1389649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Non-target </a:t>
              </a:r>
              <a:endParaRPr lang="zh-CN" altLang="en-US" sz="14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19E61C2-05F1-423B-8E91-5799807BFE3C}"/>
                </a:ext>
              </a:extLst>
            </p:cNvPr>
            <p:cNvSpPr/>
            <p:nvPr/>
          </p:nvSpPr>
          <p:spPr>
            <a:xfrm>
              <a:off x="5988546" y="5487457"/>
              <a:ext cx="92030" cy="116356"/>
            </a:xfrm>
            <a:prstGeom prst="rect">
              <a:avLst/>
            </a:prstGeom>
            <a:solidFill>
              <a:srgbClr val="9F3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9D7512A6-D897-4787-8EEB-639536932894}"/>
              </a:ext>
            </a:extLst>
          </p:cNvPr>
          <p:cNvSpPr txBox="1"/>
          <p:nvPr/>
        </p:nvSpPr>
        <p:spPr>
          <a:xfrm>
            <a:off x="722701" y="548932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025AFC-862F-4EDA-82BC-B535681C647B}"/>
              </a:ext>
            </a:extLst>
          </p:cNvPr>
          <p:cNvSpPr txBox="1"/>
          <p:nvPr/>
        </p:nvSpPr>
        <p:spPr>
          <a:xfrm>
            <a:off x="722701" y="3512291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(B)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F796DEA-9E43-49E6-9549-F2E88BC8E6EA}"/>
                  </a:ext>
                </a:extLst>
              </p:cNvPr>
              <p:cNvSpPr txBox="1"/>
              <p:nvPr/>
            </p:nvSpPr>
            <p:spPr>
              <a:xfrm>
                <a:off x="2818818" y="928579"/>
                <a:ext cx="541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F796DEA-9E43-49E6-9549-F2E88BC8E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818" y="928579"/>
                <a:ext cx="54124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31F611-F2A9-4CF6-9C78-53D32CD7175E}"/>
                  </a:ext>
                </a:extLst>
              </p:cNvPr>
              <p:cNvSpPr txBox="1"/>
              <p:nvPr/>
            </p:nvSpPr>
            <p:spPr>
              <a:xfrm>
                <a:off x="784206" y="850818"/>
                <a:ext cx="20346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𝑒𝑙𝑒𝑐𝑡𝑟𝑜𝑑𝑒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431F611-F2A9-4CF6-9C78-53D32CD71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6" y="850818"/>
                <a:ext cx="2034612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7194EEF-99AE-42F1-BAA7-27711DD089B8}"/>
                  </a:ext>
                </a:extLst>
              </p:cNvPr>
              <p:cNvSpPr txBox="1"/>
              <p:nvPr/>
            </p:nvSpPr>
            <p:spPr>
              <a:xfrm>
                <a:off x="5517687" y="934380"/>
                <a:ext cx="541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7194EEF-99AE-42F1-BAA7-27711DD08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87" y="934380"/>
                <a:ext cx="5412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6695A4B-6FE5-446F-BB44-E3F94C3EED3C}"/>
                  </a:ext>
                </a:extLst>
              </p:cNvPr>
              <p:cNvSpPr txBox="1"/>
              <p:nvPr/>
            </p:nvSpPr>
            <p:spPr>
              <a:xfrm>
                <a:off x="8354244" y="932125"/>
                <a:ext cx="541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6695A4B-6FE5-446F-BB44-E3F94C3E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44" y="932125"/>
                <a:ext cx="54124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678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D58433-9B55-49E4-8C91-2127B512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70" y="1428750"/>
            <a:ext cx="5334000" cy="4000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DB9A37-E127-465D-897F-9B9C705D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70" y="1428750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B4660B-F37B-4404-9060-C21EAFBF058A}"/>
                  </a:ext>
                </a:extLst>
              </p:cNvPr>
              <p:cNvSpPr txBox="1"/>
              <p:nvPr/>
            </p:nvSpPr>
            <p:spPr>
              <a:xfrm>
                <a:off x="7825278" y="3206531"/>
                <a:ext cx="2512368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Non-target region’s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CB4660B-F37B-4404-9060-C21EAFBF0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278" y="3206531"/>
                <a:ext cx="2512368" cy="307777"/>
              </a:xfrm>
              <a:prstGeom prst="rect">
                <a:avLst/>
              </a:prstGeom>
              <a:blipFill>
                <a:blip r:embed="rId4"/>
                <a:stretch>
                  <a:fillRect l="-728" t="-4000" b="-2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60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D58433-9B55-49E4-8C91-2127B5125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4" t="5999" r="6345" b="4572"/>
          <a:stretch/>
        </p:blipFill>
        <p:spPr>
          <a:xfrm>
            <a:off x="1508760" y="1668780"/>
            <a:ext cx="4587240" cy="3577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DB9A37-E127-465D-897F-9B9C705D7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6" t="5999" r="6274" b="4572"/>
          <a:stretch/>
        </p:blipFill>
        <p:spPr>
          <a:xfrm>
            <a:off x="6846570" y="1668780"/>
            <a:ext cx="4587240" cy="35775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033715B-BFA0-4515-BF7D-648B169668D8}"/>
              </a:ext>
            </a:extLst>
          </p:cNvPr>
          <p:cNvSpPr/>
          <p:nvPr/>
        </p:nvSpPr>
        <p:spPr>
          <a:xfrm>
            <a:off x="4823460" y="1783080"/>
            <a:ext cx="1017270" cy="5257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E8C900-BD86-4F99-A966-196796E28126}"/>
              </a:ext>
            </a:extLst>
          </p:cNvPr>
          <p:cNvSpPr txBox="1"/>
          <p:nvPr/>
        </p:nvSpPr>
        <p:spPr>
          <a:xfrm rot="10800000">
            <a:off x="1154073" y="1581150"/>
            <a:ext cx="430887" cy="3451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Suprathreshold brain area proportion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0C0090-1B2A-4DEE-973E-5FE6E72A94FD}"/>
              </a:ext>
            </a:extLst>
          </p:cNvPr>
          <p:cNvSpPr txBox="1"/>
          <p:nvPr/>
        </p:nvSpPr>
        <p:spPr>
          <a:xfrm rot="10800000">
            <a:off x="6499503" y="1581150"/>
            <a:ext cx="430887" cy="3451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Suprathreshold brain area proportion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BFDCFD-3789-47BD-A13D-B1DB7804AA51}"/>
                  </a:ext>
                </a:extLst>
              </p:cNvPr>
              <p:cNvSpPr txBox="1"/>
              <p:nvPr/>
            </p:nvSpPr>
            <p:spPr>
              <a:xfrm>
                <a:off x="2702733" y="5246370"/>
                <a:ext cx="2512368" cy="3077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Non-target region’s power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EBFDCFD-3789-47BD-A13D-B1DB7804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33" y="5246370"/>
                <a:ext cx="2512368" cy="307777"/>
              </a:xfrm>
              <a:prstGeom prst="rect">
                <a:avLst/>
              </a:prstGeom>
              <a:blipFill>
                <a:blip r:embed="rId4"/>
                <a:stretch>
                  <a:fillRect l="-728"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953573C-B5CF-4C72-A10B-B1A665EEE435}"/>
              </a:ext>
            </a:extLst>
          </p:cNvPr>
          <p:cNvSpPr txBox="1"/>
          <p:nvPr/>
        </p:nvSpPr>
        <p:spPr>
          <a:xfrm>
            <a:off x="8366529" y="5189220"/>
            <a:ext cx="1547322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Electrode number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CE41AA5-0B27-4DB9-9C12-0BCF7403A451}"/>
              </a:ext>
            </a:extLst>
          </p:cNvPr>
          <p:cNvGrpSpPr/>
          <p:nvPr/>
        </p:nvGrpSpPr>
        <p:grpSpPr>
          <a:xfrm>
            <a:off x="5017540" y="1217920"/>
            <a:ext cx="3348989" cy="393710"/>
            <a:chOff x="4813003" y="5326873"/>
            <a:chExt cx="2635579" cy="43752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138282-ACE3-48D4-B08A-46EF29B892BB}"/>
                </a:ext>
              </a:extLst>
            </p:cNvPr>
            <p:cNvSpPr/>
            <p:nvPr/>
          </p:nvSpPr>
          <p:spPr>
            <a:xfrm>
              <a:off x="4813003" y="5326873"/>
              <a:ext cx="2525233" cy="4375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C12FBE0-E1DE-48D1-AC7E-F9CF46F5789E}"/>
                </a:ext>
              </a:extLst>
            </p:cNvPr>
            <p:cNvSpPr/>
            <p:nvPr/>
          </p:nvSpPr>
          <p:spPr>
            <a:xfrm>
              <a:off x="5049337" y="5487457"/>
              <a:ext cx="92030" cy="116356"/>
            </a:xfrm>
            <a:prstGeom prst="rect">
              <a:avLst/>
            </a:prstGeom>
            <a:solidFill>
              <a:srgbClr val="EB7B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0E44413-A24F-41EC-9E11-0C34406E7DD7}"/>
                </a:ext>
              </a:extLst>
            </p:cNvPr>
            <p:cNvSpPr txBox="1"/>
            <p:nvPr/>
          </p:nvSpPr>
          <p:spPr>
            <a:xfrm>
              <a:off x="5146435" y="5392252"/>
              <a:ext cx="764068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Target  </a:t>
              </a:r>
              <a:endParaRPr lang="zh-CN" altLang="en-US" sz="14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C2BA43-07EE-4390-9E8A-8EE688ED3B6D}"/>
                </a:ext>
              </a:extLst>
            </p:cNvPr>
            <p:cNvSpPr txBox="1"/>
            <p:nvPr/>
          </p:nvSpPr>
          <p:spPr>
            <a:xfrm>
              <a:off x="6058933" y="5392252"/>
              <a:ext cx="1389649" cy="306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Non-target </a:t>
              </a:r>
              <a:endParaRPr lang="zh-CN" altLang="en-US" sz="14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BA4035F-41B7-43BE-BA30-1F9877A8C2AA}"/>
                </a:ext>
              </a:extLst>
            </p:cNvPr>
            <p:cNvSpPr/>
            <p:nvPr/>
          </p:nvSpPr>
          <p:spPr>
            <a:xfrm>
              <a:off x="5988546" y="5487457"/>
              <a:ext cx="92030" cy="116356"/>
            </a:xfrm>
            <a:prstGeom prst="rect">
              <a:avLst/>
            </a:prstGeom>
            <a:solidFill>
              <a:srgbClr val="9F3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34954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0664A28-DF93-4BFC-89BE-4B9B36978234}"/>
              </a:ext>
            </a:extLst>
          </p:cNvPr>
          <p:cNvGrpSpPr/>
          <p:nvPr/>
        </p:nvGrpSpPr>
        <p:grpSpPr>
          <a:xfrm>
            <a:off x="6183630" y="1428750"/>
            <a:ext cx="5334000" cy="4000500"/>
            <a:chOff x="6183630" y="1428750"/>
            <a:chExt cx="5334000" cy="40005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D1803B-655D-432D-8F86-2BCE2BD3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3630" y="1428750"/>
              <a:ext cx="5334000" cy="40005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F46AE70-B2E7-4FD9-A07A-E329A6913731}"/>
                </a:ext>
              </a:extLst>
            </p:cNvPr>
            <p:cNvSpPr txBox="1"/>
            <p:nvPr/>
          </p:nvSpPr>
          <p:spPr>
            <a:xfrm rot="10800000">
              <a:off x="6183630" y="1428750"/>
              <a:ext cx="461665" cy="34518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Distance to gravity center (mm)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E4418CF-3756-45EC-9DA4-820B168160DB}"/>
                    </a:ext>
                  </a:extLst>
                </p:cNvPr>
                <p:cNvSpPr txBox="1"/>
                <p:nvPr/>
              </p:nvSpPr>
              <p:spPr>
                <a:xfrm>
                  <a:off x="7825278" y="3206531"/>
                  <a:ext cx="2512368" cy="30777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Non-target region’s power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EE4418CF-3756-45EC-9DA4-820B16816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278" y="3206531"/>
                  <a:ext cx="2512368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728" t="-4000" b="-2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F0E0E6F-B393-496C-A476-A22AF8A7EAB7}"/>
                </a:ext>
              </a:extLst>
            </p:cNvPr>
            <p:cNvSpPr txBox="1"/>
            <p:nvPr/>
          </p:nvSpPr>
          <p:spPr>
            <a:xfrm>
              <a:off x="8213898" y="5121473"/>
              <a:ext cx="1547322" cy="307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Electrode number</a:t>
              </a:r>
              <a:endParaRPr lang="zh-CN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23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流程概述：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4366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4C87683-E819-42C8-8219-BBD31CD275D7}"/>
              </a:ext>
            </a:extLst>
          </p:cNvPr>
          <p:cNvSpPr txBox="1"/>
          <p:nvPr/>
        </p:nvSpPr>
        <p:spPr>
          <a:xfrm>
            <a:off x="162669" y="4705106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CB79E9-875D-44F6-A739-A00135359889}"/>
              </a:ext>
            </a:extLst>
          </p:cNvPr>
          <p:cNvSpPr txBox="1"/>
          <p:nvPr/>
        </p:nvSpPr>
        <p:spPr>
          <a:xfrm>
            <a:off x="4156847" y="4705106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(B)</a:t>
            </a:r>
            <a:endParaRPr lang="zh-CN" altLang="en-US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54A237-7E4D-4AF1-8F0A-D93E59A7023F}"/>
              </a:ext>
            </a:extLst>
          </p:cNvPr>
          <p:cNvSpPr/>
          <p:nvPr/>
        </p:nvSpPr>
        <p:spPr>
          <a:xfrm>
            <a:off x="4789170" y="1794510"/>
            <a:ext cx="1055819" cy="4800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109DB8B-5693-45F5-B831-3F5145D820B4}"/>
              </a:ext>
            </a:extLst>
          </p:cNvPr>
          <p:cNvSpPr/>
          <p:nvPr/>
        </p:nvSpPr>
        <p:spPr>
          <a:xfrm>
            <a:off x="10035711" y="1794510"/>
            <a:ext cx="1055819" cy="4800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9791045-F7E9-46F7-87D8-B7CD2BD1E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6" y="1794510"/>
            <a:ext cx="7596164" cy="325099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D432756-F479-4A4F-B7C1-44EE30022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31" y="1794510"/>
            <a:ext cx="4264800" cy="325099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DE5F0DE-303B-4271-852B-92F21BE817FD}"/>
              </a:ext>
            </a:extLst>
          </p:cNvPr>
          <p:cNvSpPr txBox="1"/>
          <p:nvPr/>
        </p:nvSpPr>
        <p:spPr>
          <a:xfrm>
            <a:off x="7764531" y="4705106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(C)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29758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4-</a:t>
            </a:r>
            <a:r>
              <a:rPr lang="zh-CN" altLang="en-US" dirty="0"/>
              <a:t>》</a:t>
            </a:r>
            <a:r>
              <a:rPr lang="en-US" altLang="zh-CN" dirty="0"/>
              <a:t>6-</a:t>
            </a:r>
            <a:r>
              <a:rPr lang="zh-CN" altLang="en-US" dirty="0"/>
              <a:t>》</a:t>
            </a:r>
            <a:r>
              <a:rPr lang="en-US" altLang="zh-CN" dirty="0"/>
              <a:t>8</a:t>
            </a:r>
            <a:br>
              <a:rPr lang="en-US" altLang="zh-CN" dirty="0"/>
            </a:br>
            <a:r>
              <a:rPr lang="en-US" altLang="zh-CN" dirty="0"/>
              <a:t>method: 0 / 0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229725" y="5612130"/>
            <a:ext cx="201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1.199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69890" y="5628640"/>
            <a:ext cx="201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1.1809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52880" y="5612130"/>
            <a:ext cx="2018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Peak Ratio: 1.1143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555" y="-11430"/>
            <a:ext cx="3338830" cy="3012440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255" y="2889250"/>
            <a:ext cx="3638550" cy="2247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745" y="2736850"/>
            <a:ext cx="3571875" cy="2400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560" y="2870200"/>
            <a:ext cx="3571875" cy="2266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9525" y="2141220"/>
            <a:ext cx="752475" cy="35909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3E1E9D-9390-43AC-8E04-0DA00E376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809" y="1285079"/>
            <a:ext cx="1552381" cy="342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EFA8823-3337-41E9-8154-E05001121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7" y="2416630"/>
            <a:ext cx="12193787" cy="231178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438D9C-D7CC-4B8C-94C5-E67003DF1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948" y="-40703"/>
            <a:ext cx="3388196" cy="28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88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83E9F1-533C-4339-B2BC-E49133B5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883"/>
            <a:ext cx="12192000" cy="2571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022898-7011-4125-A65C-0F5938BB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70" y="1433952"/>
            <a:ext cx="1590476" cy="47619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1C5AE2E-EF95-411A-AE90-0E0A9A8D3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891" y="57761"/>
            <a:ext cx="3103272" cy="25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4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D63941-740B-47CB-84E1-C3825EF3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4" y="2902659"/>
            <a:ext cx="11916970" cy="28711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85EB7E5-2D2C-4EC9-99ED-032D81D4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85" y="1402645"/>
            <a:ext cx="1571429" cy="3428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640958B-5D52-479A-9E8C-E02B9CBDF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714" y="0"/>
            <a:ext cx="3184380" cy="27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06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7F680C-3A43-4881-BD0A-67788FE74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0864" y="947395"/>
            <a:ext cx="6262648" cy="44327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A6DEA4-FD3C-49D9-8FC2-EAB22B73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199" y="944741"/>
            <a:ext cx="6371106" cy="450954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6D7742-12D3-42F7-9AFB-6145F09BADDF}"/>
              </a:ext>
            </a:extLst>
          </p:cNvPr>
          <p:cNvSpPr/>
          <p:nvPr/>
        </p:nvSpPr>
        <p:spPr>
          <a:xfrm>
            <a:off x="4049486" y="1178527"/>
            <a:ext cx="605641" cy="8284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A0C6E3-BFBC-4BD1-91AD-84D125AB15F9}"/>
              </a:ext>
            </a:extLst>
          </p:cNvPr>
          <p:cNvSpPr/>
          <p:nvPr/>
        </p:nvSpPr>
        <p:spPr>
          <a:xfrm>
            <a:off x="343971" y="1178527"/>
            <a:ext cx="605641" cy="8284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6405FD-8698-47C1-9F88-7F9A9177CDB7}"/>
              </a:ext>
            </a:extLst>
          </p:cNvPr>
          <p:cNvSpPr/>
          <p:nvPr/>
        </p:nvSpPr>
        <p:spPr>
          <a:xfrm>
            <a:off x="7753549" y="1285402"/>
            <a:ext cx="605641" cy="8284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A10875-ADC3-46CB-8993-017122426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174" y="900556"/>
            <a:ext cx="6600676" cy="467204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C562471-BEC2-4BA5-B0A0-6679D386AC2D}"/>
              </a:ext>
            </a:extLst>
          </p:cNvPr>
          <p:cNvSpPr/>
          <p:nvPr/>
        </p:nvSpPr>
        <p:spPr>
          <a:xfrm>
            <a:off x="7820096" y="1178527"/>
            <a:ext cx="605641" cy="8284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6A8DC0-556F-4B62-80C6-2ECBAAD5A297}"/>
              </a:ext>
            </a:extLst>
          </p:cNvPr>
          <p:cNvGrpSpPr/>
          <p:nvPr/>
        </p:nvGrpSpPr>
        <p:grpSpPr>
          <a:xfrm>
            <a:off x="1578476" y="5072535"/>
            <a:ext cx="8096689" cy="1000125"/>
            <a:chOff x="1578476" y="5072535"/>
            <a:chExt cx="8096689" cy="1000125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527224C-D0AD-48CC-8ECE-8BE3A6D20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8476" y="5072535"/>
              <a:ext cx="847725" cy="100012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B2333C9-0FE0-4A53-8F95-7AD104A88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53199" y="5400238"/>
              <a:ext cx="7021966" cy="567066"/>
            </a:xfrm>
            <a:prstGeom prst="rect">
              <a:avLst/>
            </a:prstGeom>
          </p:spPr>
        </p:pic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7F64B6E4-300F-4B61-B1BB-E512863C964C}"/>
                </a:ext>
              </a:extLst>
            </p:cNvPr>
            <p:cNvSpPr/>
            <p:nvPr/>
          </p:nvSpPr>
          <p:spPr>
            <a:xfrm>
              <a:off x="5842659" y="5214372"/>
              <a:ext cx="665018" cy="3355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mA</a:t>
              </a:r>
              <a:endParaRPr lang="zh-CN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11356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method_ROI</a:t>
            </a:r>
            <a:r>
              <a:rPr lang="en-US" altLang="zh-CN" dirty="0"/>
              <a:t> = 0 (max) (</a:t>
            </a:r>
            <a:r>
              <a:rPr lang="en-US" altLang="zh-CN" dirty="0" err="1"/>
              <a:t>elec</a:t>
            </a:r>
            <a:r>
              <a:rPr lang="en-US" altLang="zh-CN" dirty="0"/>
              <a:t> = 6)</a:t>
            </a:r>
            <a:br>
              <a:rPr lang="en-US" altLang="zh-CN" dirty="0"/>
            </a:br>
            <a:r>
              <a:rPr lang="en-US" altLang="zh-CN" dirty="0" err="1"/>
              <a:t>method_Cortex</a:t>
            </a:r>
            <a:r>
              <a:rPr lang="en-US" altLang="zh-CN" dirty="0"/>
              <a:t>: 0&gt;1&gt;2&gt;4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7945" y="1463040"/>
            <a:ext cx="3894455" cy="273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275" y="1691640"/>
            <a:ext cx="4072255" cy="259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60" y="4622165"/>
            <a:ext cx="4227195" cy="264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275" y="4682490"/>
            <a:ext cx="4229735" cy="258381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480560" y="3717290"/>
            <a:ext cx="2039620" cy="1651000"/>
            <a:chOff x="7056" y="5854"/>
            <a:chExt cx="3212" cy="26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056" y="7059"/>
              <a:ext cx="32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643" y="5854"/>
              <a:ext cx="19" cy="2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915" y="6384"/>
              <a:ext cx="5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0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6" y="6403"/>
              <a:ext cx="5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1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894" y="7279"/>
              <a:ext cx="5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2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856" y="7279"/>
              <a:ext cx="59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4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C70420A-6467-49F2-8D13-AD3FF889CF31}"/>
              </a:ext>
            </a:extLst>
          </p:cNvPr>
          <p:cNvSpPr/>
          <p:nvPr/>
        </p:nvSpPr>
        <p:spPr>
          <a:xfrm>
            <a:off x="1227909" y="261257"/>
            <a:ext cx="9784080" cy="606116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A7A93F-BD3B-4431-A247-616352A5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341" y="946697"/>
            <a:ext cx="3718251" cy="23255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63974A-ACFC-4AB6-A9C2-73B1FF6F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485" y="816125"/>
            <a:ext cx="3962229" cy="25314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70E685-BD25-48F0-B4E4-66160C4BE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593" y="3801960"/>
            <a:ext cx="3718251" cy="24067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2C483C-3836-4524-8954-46B2CFF44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178" y="3870910"/>
            <a:ext cx="3831599" cy="2356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4F7D94-B4EC-41AD-9E00-DBE431C1A7F9}"/>
                  </a:ext>
                </a:extLst>
              </p:cNvPr>
              <p:cNvSpPr txBox="1"/>
              <p:nvPr/>
            </p:nvSpPr>
            <p:spPr>
              <a:xfrm>
                <a:off x="7689711" y="445577"/>
                <a:ext cx="1062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F4F7D94-B4EC-41AD-9E00-DBE431C1A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711" y="445577"/>
                <a:ext cx="10625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3C5E98-5016-4217-A11B-6DA0C3FF1636}"/>
                  </a:ext>
                </a:extLst>
              </p:cNvPr>
              <p:cNvSpPr txBox="1"/>
              <p:nvPr/>
            </p:nvSpPr>
            <p:spPr>
              <a:xfrm>
                <a:off x="2847583" y="445577"/>
                <a:ext cx="2017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 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D3C5E98-5016-4217-A11B-6DA0C3FF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583" y="445577"/>
                <a:ext cx="2017764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DEA301-D5D5-4D7F-B96A-A5E4CACB966D}"/>
                  </a:ext>
                </a:extLst>
              </p:cNvPr>
              <p:cNvSpPr txBox="1"/>
              <p:nvPr/>
            </p:nvSpPr>
            <p:spPr>
              <a:xfrm>
                <a:off x="3325200" y="3401089"/>
                <a:ext cx="1062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DEA301-D5D5-4D7F-B96A-A5E4CACB9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200" y="3401089"/>
                <a:ext cx="10625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444666-5E06-4531-B0A6-62D1142C6448}"/>
                  </a:ext>
                </a:extLst>
              </p:cNvPr>
              <p:cNvSpPr txBox="1"/>
              <p:nvPr/>
            </p:nvSpPr>
            <p:spPr>
              <a:xfrm>
                <a:off x="7689710" y="3406182"/>
                <a:ext cx="10625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9444666-5E06-4531-B0A6-62D1142C6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710" y="3406182"/>
                <a:ext cx="106253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DB30E098-CE38-4B76-9B26-B29394F6E4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20" y="287386"/>
            <a:ext cx="1552381" cy="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5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C029578F-DCD3-40E2-800E-065113DB5E7E}"/>
              </a:ext>
            </a:extLst>
          </p:cNvPr>
          <p:cNvGrpSpPr/>
          <p:nvPr/>
        </p:nvGrpSpPr>
        <p:grpSpPr>
          <a:xfrm>
            <a:off x="440591" y="1569027"/>
            <a:ext cx="11174873" cy="3101268"/>
            <a:chOff x="440591" y="1569027"/>
            <a:chExt cx="11174873" cy="310126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72AD93-82DC-48A7-9AF2-304193948E29}"/>
                </a:ext>
              </a:extLst>
            </p:cNvPr>
            <p:cNvGrpSpPr/>
            <p:nvPr/>
          </p:nvGrpSpPr>
          <p:grpSpPr>
            <a:xfrm>
              <a:off x="4026692" y="1626919"/>
              <a:ext cx="3863440" cy="2992582"/>
              <a:chOff x="4026692" y="1626919"/>
              <a:chExt cx="3863440" cy="2992582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E3DAA168-0D90-408A-BFF6-42B444508203}"/>
                  </a:ext>
                </a:extLst>
              </p:cNvPr>
              <p:cNvGrpSpPr/>
              <p:nvPr/>
            </p:nvGrpSpPr>
            <p:grpSpPr>
              <a:xfrm>
                <a:off x="4026692" y="1626919"/>
                <a:ext cx="3863440" cy="2992582"/>
                <a:chOff x="3697482" y="1626919"/>
                <a:chExt cx="3863440" cy="2992582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7BCB0151-E6C5-4573-8495-DF9DAD9A55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97482" y="1723024"/>
                  <a:ext cx="3863440" cy="2896477"/>
                </a:xfrm>
                <a:prstGeom prst="rect">
                  <a:avLst/>
                </a:prstGeom>
              </p:spPr>
            </p:pic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891303AE-B046-4664-9FC3-835800A24581}"/>
                    </a:ext>
                  </a:extLst>
                </p:cNvPr>
                <p:cNvSpPr/>
                <p:nvPr/>
              </p:nvSpPr>
              <p:spPr>
                <a:xfrm>
                  <a:off x="4558893" y="1626919"/>
                  <a:ext cx="2316920" cy="301017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B8E03605-2059-4062-A2F7-CD1F679195FC}"/>
                  </a:ext>
                </a:extLst>
              </p:cNvPr>
              <p:cNvSpPr/>
              <p:nvPr/>
            </p:nvSpPr>
            <p:spPr>
              <a:xfrm>
                <a:off x="4140318" y="1927936"/>
                <a:ext cx="194176" cy="2347181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A98751F-0586-4111-BE7E-9308E002B3EB}"/>
                </a:ext>
              </a:extLst>
            </p:cNvPr>
            <p:cNvGrpSpPr/>
            <p:nvPr/>
          </p:nvGrpSpPr>
          <p:grpSpPr>
            <a:xfrm>
              <a:off x="440591" y="1569027"/>
              <a:ext cx="3893903" cy="3013363"/>
              <a:chOff x="440591" y="1569027"/>
              <a:chExt cx="3893903" cy="3013363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61F78E45-3A6D-48FB-9EDF-D968C8F17230}"/>
                  </a:ext>
                </a:extLst>
              </p:cNvPr>
              <p:cNvGrpSpPr/>
              <p:nvPr/>
            </p:nvGrpSpPr>
            <p:grpSpPr>
              <a:xfrm>
                <a:off x="471054" y="1569027"/>
                <a:ext cx="3863440" cy="3013363"/>
                <a:chOff x="268214" y="1626919"/>
                <a:chExt cx="3863440" cy="3013363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DD0E49F8-AEB6-4017-9EFC-2A31A7A52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214" y="1742702"/>
                  <a:ext cx="3863440" cy="2897580"/>
                </a:xfrm>
                <a:prstGeom prst="rect">
                  <a:avLst/>
                </a:prstGeom>
              </p:spPr>
            </p:pic>
            <p:sp>
              <p:nvSpPr>
                <p:cNvPr id="10" name="矩形: 圆角 9">
                  <a:extLst>
                    <a:ext uri="{FF2B5EF4-FFF2-40B4-BE49-F238E27FC236}">
                      <a16:creationId xmlns:a16="http://schemas.microsoft.com/office/drawing/2014/main" id="{C498F648-1D53-4B4E-A2E8-31719F8D4D54}"/>
                    </a:ext>
                  </a:extLst>
                </p:cNvPr>
                <p:cNvSpPr/>
                <p:nvPr/>
              </p:nvSpPr>
              <p:spPr>
                <a:xfrm>
                  <a:off x="1187532" y="1626919"/>
                  <a:ext cx="2140617" cy="301017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B3F60C1-6263-46A2-AB0C-D1A4F1FB6A94}"/>
                  </a:ext>
                </a:extLst>
              </p:cNvPr>
              <p:cNvSpPr txBox="1"/>
              <p:nvPr/>
            </p:nvSpPr>
            <p:spPr>
              <a:xfrm rot="10800000">
                <a:off x="440591" y="1569027"/>
                <a:ext cx="369332" cy="28975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eaVert" wrap="square" rtlCol="0">
                <a:spAutoFit/>
              </a:bodyPr>
              <a:lstStyle/>
              <a:p>
                <a:r>
                  <a:rPr lang="en-US" altLang="zh-CN" sz="1200" dirty="0"/>
                  <a:t>Suprathreshold brain area proportion</a:t>
                </a:r>
                <a:endParaRPr lang="zh-CN" altLang="en-US" sz="1200" dirty="0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FEE5E0E-D40B-4AF6-9BC4-3B78DACB9292}"/>
                </a:ext>
              </a:extLst>
            </p:cNvPr>
            <p:cNvGrpSpPr/>
            <p:nvPr/>
          </p:nvGrpSpPr>
          <p:grpSpPr>
            <a:xfrm>
              <a:off x="7665673" y="1596905"/>
              <a:ext cx="3949791" cy="3073390"/>
              <a:chOff x="7915934" y="1600513"/>
              <a:chExt cx="3949791" cy="3073390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1B045E7-521E-42D6-9E9F-CAA55C923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3758" y="1777427"/>
                <a:ext cx="3861967" cy="2896476"/>
              </a:xfrm>
              <a:prstGeom prst="rect">
                <a:avLst/>
              </a:prstGeom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9A44973-B086-4E4B-AE65-421A630BF766}"/>
                  </a:ext>
                </a:extLst>
              </p:cNvPr>
              <p:cNvSpPr txBox="1"/>
              <p:nvPr/>
            </p:nvSpPr>
            <p:spPr>
              <a:xfrm rot="10800000">
                <a:off x="7915934" y="1600513"/>
                <a:ext cx="369332" cy="289758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1200" dirty="0"/>
                  <a:t>Average distance to gravity center(mm)</a:t>
                </a:r>
                <a:endParaRPr lang="zh-CN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1632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9B0035DE-8CBA-4FE1-8962-661B54FA1CD6}"/>
              </a:ext>
            </a:extLst>
          </p:cNvPr>
          <p:cNvGrpSpPr/>
          <p:nvPr/>
        </p:nvGrpSpPr>
        <p:grpSpPr>
          <a:xfrm>
            <a:off x="-255096" y="-457006"/>
            <a:ext cx="9375122" cy="7622297"/>
            <a:chOff x="-255096" y="-457006"/>
            <a:chExt cx="9375122" cy="762229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0365D81-0A4B-4BED-BAE5-36342B540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7900" y="3001191"/>
              <a:ext cx="5872126" cy="4156364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CA3AAA6-1D9D-497F-B31B-7D8D7D3FD0E7}"/>
                </a:ext>
              </a:extLst>
            </p:cNvPr>
            <p:cNvGrpSpPr/>
            <p:nvPr/>
          </p:nvGrpSpPr>
          <p:grpSpPr>
            <a:xfrm>
              <a:off x="-255096" y="-457006"/>
              <a:ext cx="9375122" cy="7622297"/>
              <a:chOff x="-421351" y="1021278"/>
              <a:chExt cx="9375122" cy="7622297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30AE893-878B-4A16-BABD-232AACD93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47" y="1021278"/>
                <a:ext cx="5872124" cy="4156363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75CA699-47C2-4AF4-89C3-84F5A6FF3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03761" y="1021279"/>
                <a:ext cx="5872124" cy="415636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30EDEAE9-1BF0-4A85-8CDF-3E10AC10C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21351" y="4487212"/>
                <a:ext cx="5872124" cy="4156363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C19625F-CCB0-4195-BEBD-69250EFEF977}"/>
                  </a:ext>
                </a:extLst>
              </p:cNvPr>
              <p:cNvSpPr/>
              <p:nvPr/>
            </p:nvSpPr>
            <p:spPr>
              <a:xfrm>
                <a:off x="4286992" y="1270660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14C4266-80CB-4454-8C2B-0D10C3630B45}"/>
                  </a:ext>
                </a:extLst>
              </p:cNvPr>
              <p:cNvSpPr/>
              <p:nvPr/>
            </p:nvSpPr>
            <p:spPr>
              <a:xfrm>
                <a:off x="802930" y="4738255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24D79AB-6789-4D3C-8187-F76FAF8E7DDE}"/>
                  </a:ext>
                </a:extLst>
              </p:cNvPr>
              <p:cNvSpPr/>
              <p:nvPr/>
            </p:nvSpPr>
            <p:spPr>
              <a:xfrm>
                <a:off x="7772399" y="1270660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BC3917F-6513-4276-84F8-A0A1E9C7D658}"/>
                  </a:ext>
                </a:extLst>
              </p:cNvPr>
              <p:cNvSpPr/>
              <p:nvPr/>
            </p:nvSpPr>
            <p:spPr>
              <a:xfrm>
                <a:off x="4305926" y="4698489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6AF3952-E669-4C15-ABBA-F30851A465AD}"/>
                  </a:ext>
                </a:extLst>
              </p:cNvPr>
              <p:cNvSpPr/>
              <p:nvPr/>
            </p:nvSpPr>
            <p:spPr>
              <a:xfrm>
                <a:off x="801584" y="1285191"/>
                <a:ext cx="617517" cy="6650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5690503-47B9-41ED-B6DA-1A9B7C14E2E2}"/>
              </a:ext>
            </a:extLst>
          </p:cNvPr>
          <p:cNvGrpSpPr/>
          <p:nvPr/>
        </p:nvGrpSpPr>
        <p:grpSpPr>
          <a:xfrm>
            <a:off x="862646" y="6684480"/>
            <a:ext cx="7309256" cy="891583"/>
            <a:chOff x="1578476" y="5072535"/>
            <a:chExt cx="7595955" cy="100012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602A148-A859-405D-9558-3DA4C333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78476" y="5072535"/>
              <a:ext cx="847725" cy="100012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05407FD-29B3-4C6C-951C-034AE08B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53199" y="5400238"/>
              <a:ext cx="6521232" cy="567066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19FF1045-6083-432E-8A04-0B6A910F0873}"/>
                </a:ext>
              </a:extLst>
            </p:cNvPr>
            <p:cNvSpPr/>
            <p:nvPr/>
          </p:nvSpPr>
          <p:spPr>
            <a:xfrm>
              <a:off x="5581305" y="5210822"/>
              <a:ext cx="665018" cy="3355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/>
                <a:t>mA</a:t>
              </a:r>
              <a:endParaRPr lang="zh-CN" altLang="en-US" sz="1200" b="1" dirty="0"/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F01AACC-4F57-4ECC-8621-20681CE82D80}"/>
              </a:ext>
            </a:extLst>
          </p:cNvPr>
          <p:cNvCxnSpPr/>
          <p:nvPr/>
        </p:nvCxnSpPr>
        <p:spPr>
          <a:xfrm>
            <a:off x="3669475" y="3289459"/>
            <a:ext cx="1828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105545C-0EE1-4A40-8A64-0705C9AD9804}"/>
              </a:ext>
            </a:extLst>
          </p:cNvPr>
          <p:cNvCxnSpPr/>
          <p:nvPr/>
        </p:nvCxnSpPr>
        <p:spPr>
          <a:xfrm>
            <a:off x="4562367" y="2582683"/>
            <a:ext cx="0" cy="1371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34AE43A-7F4E-4644-A990-95FAFE472675}"/>
              </a:ext>
            </a:extLst>
          </p:cNvPr>
          <p:cNvSpPr txBox="1"/>
          <p:nvPr/>
        </p:nvSpPr>
        <p:spPr>
          <a:xfrm>
            <a:off x="4256017" y="2909455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E9AAF8-0203-4DC8-9425-B34AE469236C}"/>
              </a:ext>
            </a:extLst>
          </p:cNvPr>
          <p:cNvSpPr txBox="1"/>
          <p:nvPr/>
        </p:nvSpPr>
        <p:spPr>
          <a:xfrm>
            <a:off x="4579958" y="2909455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B992D7-F59B-40EF-A60D-160CB3A2B7A0}"/>
              </a:ext>
            </a:extLst>
          </p:cNvPr>
          <p:cNvSpPr txBox="1"/>
          <p:nvPr/>
        </p:nvSpPr>
        <p:spPr>
          <a:xfrm>
            <a:off x="4267893" y="3327963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9EEE281-2383-41DC-A733-218F14420640}"/>
              </a:ext>
            </a:extLst>
          </p:cNvPr>
          <p:cNvSpPr txBox="1"/>
          <p:nvPr/>
        </p:nvSpPr>
        <p:spPr>
          <a:xfrm>
            <a:off x="4585952" y="3329219"/>
            <a:ext cx="26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911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指标： 比值 </a:t>
            </a:r>
            <a:r>
              <a:rPr lang="en-US" altLang="zh-CN" dirty="0"/>
              <a:t>ROI/CORTEX 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A08DE4-87AA-4F55-BF7E-E22CA92F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96" y="0"/>
            <a:ext cx="9689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8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7EA04C-F526-4ADB-B3C2-A17B4B2B9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" t="3101" r="13164" b="53644"/>
          <a:stretch/>
        </p:blipFill>
        <p:spPr>
          <a:xfrm>
            <a:off x="1912088" y="1945758"/>
            <a:ext cx="8367823" cy="296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2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E6991-B4A4-45D7-9940-259EFEE1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 vs DLPFC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25F341-6FFA-4B83-8150-DE5E5290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905" y="1970551"/>
            <a:ext cx="45434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09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3EE2B4-B953-4850-B580-3132DAF1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496" y="0"/>
            <a:ext cx="9689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5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908BD1-EDD8-471C-8D63-FFB196C0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8" t="15333" r="18070" b="28667"/>
          <a:stretch/>
        </p:blipFill>
        <p:spPr>
          <a:xfrm>
            <a:off x="3348991" y="1051560"/>
            <a:ext cx="584073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03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A0463D-5AF7-4795-BD09-09885D65E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1" t="15000" r="15592" b="28499"/>
          <a:stretch/>
        </p:blipFill>
        <p:spPr>
          <a:xfrm>
            <a:off x="3051811" y="982980"/>
            <a:ext cx="637794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4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31EBE9-E069-4DAD-A826-AA8F21DF5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8" t="14000" r="61954" b="65000"/>
          <a:stretch/>
        </p:blipFill>
        <p:spPr>
          <a:xfrm>
            <a:off x="2354581" y="1177290"/>
            <a:ext cx="1588769" cy="14401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61B9F5-9576-4A99-937E-62A291C1E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32" t="13834" r="17952" b="64666"/>
          <a:stretch/>
        </p:blipFill>
        <p:spPr>
          <a:xfrm>
            <a:off x="4491991" y="1143000"/>
            <a:ext cx="1600200" cy="14744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D28C8C-4895-428C-A0F5-6867CD4E3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2" t="51333" r="62072" b="27500"/>
          <a:stretch/>
        </p:blipFill>
        <p:spPr>
          <a:xfrm>
            <a:off x="6671311" y="1143000"/>
            <a:ext cx="1600200" cy="14516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05D20F-ECCB-4322-BEB8-5DDCAD3D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51" t="51500" r="18188" b="27333"/>
          <a:stretch/>
        </p:blipFill>
        <p:spPr>
          <a:xfrm>
            <a:off x="8850631" y="1143000"/>
            <a:ext cx="1565910" cy="14516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C66D0F-D354-4C82-A41A-4CEA72AFD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02" t="80580" r="11065" b="9959"/>
          <a:stretch/>
        </p:blipFill>
        <p:spPr>
          <a:xfrm>
            <a:off x="2775584" y="2834641"/>
            <a:ext cx="7212331" cy="6515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614F94-0036-4CD2-A2CF-C06FCBD09A7E}"/>
                  </a:ext>
                </a:extLst>
              </p:cNvPr>
              <p:cNvSpPr txBox="1"/>
              <p:nvPr/>
            </p:nvSpPr>
            <p:spPr>
              <a:xfrm>
                <a:off x="1286830" y="612395"/>
                <a:ext cx="12230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𝑝𝑒𝑛𝑎𝑙𝑡𝑦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614F94-0036-4CD2-A2CF-C06FCBD09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830" y="612395"/>
                <a:ext cx="1223010" cy="584775"/>
              </a:xfrm>
              <a:prstGeom prst="rect">
                <a:avLst/>
              </a:prstGeom>
              <a:blipFill>
                <a:blip r:embed="rId4"/>
                <a:stretch>
                  <a:fillRect r="-498" b="-5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00F2BBF5-60F5-45DF-BB92-A38FACB0D166}"/>
              </a:ext>
            </a:extLst>
          </p:cNvPr>
          <p:cNvSpPr txBox="1"/>
          <p:nvPr/>
        </p:nvSpPr>
        <p:spPr>
          <a:xfrm>
            <a:off x="2993707" y="624960"/>
            <a:ext cx="38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EFEFDF-D901-4FA7-AE15-16D6F4F2085A}"/>
              </a:ext>
            </a:extLst>
          </p:cNvPr>
          <p:cNvSpPr txBox="1"/>
          <p:nvPr/>
        </p:nvSpPr>
        <p:spPr>
          <a:xfrm>
            <a:off x="5150644" y="624960"/>
            <a:ext cx="32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234C89-CA96-4C14-B922-0556112B9B8A}"/>
              </a:ext>
            </a:extLst>
          </p:cNvPr>
          <p:cNvSpPr txBox="1"/>
          <p:nvPr/>
        </p:nvSpPr>
        <p:spPr>
          <a:xfrm>
            <a:off x="7247574" y="624960"/>
            <a:ext cx="51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88EE71-C401-4533-A41D-0F603E035EC5}"/>
              </a:ext>
            </a:extLst>
          </p:cNvPr>
          <p:cNvSpPr txBox="1"/>
          <p:nvPr/>
        </p:nvSpPr>
        <p:spPr>
          <a:xfrm>
            <a:off x="9471183" y="624960"/>
            <a:ext cx="51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0256B15-B4FA-44F1-9577-CFF8E92B5F61}"/>
              </a:ext>
            </a:extLst>
          </p:cNvPr>
          <p:cNvGrpSpPr/>
          <p:nvPr/>
        </p:nvGrpSpPr>
        <p:grpSpPr>
          <a:xfrm>
            <a:off x="2343151" y="3771902"/>
            <a:ext cx="8061961" cy="1348740"/>
            <a:chOff x="2343151" y="3771902"/>
            <a:chExt cx="8061961" cy="134874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7C7A516-409D-49E2-8FEA-F77E9D2F2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48" t="15333" r="61836" b="65500"/>
            <a:stretch/>
          </p:blipFill>
          <p:spPr>
            <a:xfrm>
              <a:off x="2343151" y="3771902"/>
              <a:ext cx="1600199" cy="131445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C3ED3E5-B28C-4885-84E2-E79773634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650" t="15333" r="18070" b="66000"/>
            <a:stretch/>
          </p:blipFill>
          <p:spPr>
            <a:xfrm>
              <a:off x="4491991" y="3806192"/>
              <a:ext cx="1577341" cy="128016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CB7D1EA-8A01-4B47-AC83-7CC91A191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48" t="52333" r="62308" b="28667"/>
            <a:stretch/>
          </p:blipFill>
          <p:spPr>
            <a:xfrm>
              <a:off x="6717032" y="3817622"/>
              <a:ext cx="1554479" cy="130302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ABE3428-7EE0-457E-8699-72DEB96A0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887" t="52667" r="18070" b="28667"/>
            <a:stretch/>
          </p:blipFill>
          <p:spPr>
            <a:xfrm>
              <a:off x="8850631" y="3829052"/>
              <a:ext cx="1554481" cy="1280160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6AC13C3-487E-4840-A2F4-8E9EB85744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81" t="15000" r="59477" b="66166"/>
          <a:stretch/>
        </p:blipFill>
        <p:spPr>
          <a:xfrm>
            <a:off x="2206501" y="5314955"/>
            <a:ext cx="1862578" cy="11315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3F7B86-391A-479A-BD1F-6961306E32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584" t="15000" r="15592" b="66000"/>
          <a:stretch/>
        </p:blipFill>
        <p:spPr>
          <a:xfrm>
            <a:off x="4331063" y="5303525"/>
            <a:ext cx="1852567" cy="11415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697323F-7120-4F23-902D-1938BC04E5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81" t="52834" r="59477" b="28499"/>
          <a:stretch/>
        </p:blipFill>
        <p:spPr>
          <a:xfrm>
            <a:off x="6557522" y="5314955"/>
            <a:ext cx="1862578" cy="11215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5A439A7-04CE-4C69-B1B4-D737641F74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701" t="52167" r="15592" b="28499"/>
          <a:stretch/>
        </p:blipFill>
        <p:spPr>
          <a:xfrm>
            <a:off x="8734008" y="5314955"/>
            <a:ext cx="1842553" cy="1161609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D1C11565-4667-4226-9D7F-C12A32C8C74B}"/>
              </a:ext>
            </a:extLst>
          </p:cNvPr>
          <p:cNvGrpSpPr/>
          <p:nvPr/>
        </p:nvGrpSpPr>
        <p:grpSpPr>
          <a:xfrm>
            <a:off x="1108438" y="4286045"/>
            <a:ext cx="1568309" cy="1043889"/>
            <a:chOff x="323783" y="3379525"/>
            <a:chExt cx="1568309" cy="1043889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CCC11F3-8BE5-43D9-8A6B-B3346D1C8FDC}"/>
                </a:ext>
              </a:extLst>
            </p:cNvPr>
            <p:cNvGrpSpPr/>
            <p:nvPr/>
          </p:nvGrpSpPr>
          <p:grpSpPr>
            <a:xfrm>
              <a:off x="323783" y="3379525"/>
              <a:ext cx="1139257" cy="1043889"/>
              <a:chOff x="323783" y="3379525"/>
              <a:chExt cx="1139257" cy="1043889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44D7BDD-4945-4939-8E85-C99935FFA0CA}"/>
                  </a:ext>
                </a:extLst>
              </p:cNvPr>
              <p:cNvSpPr/>
              <p:nvPr/>
            </p:nvSpPr>
            <p:spPr>
              <a:xfrm>
                <a:off x="323783" y="3379525"/>
                <a:ext cx="1139257" cy="10438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0BB97F2-9791-468C-9685-877F9F09843B}"/>
                  </a:ext>
                </a:extLst>
              </p:cNvPr>
              <p:cNvGrpSpPr/>
              <p:nvPr/>
            </p:nvGrpSpPr>
            <p:grpSpPr>
              <a:xfrm>
                <a:off x="432056" y="3399756"/>
                <a:ext cx="861166" cy="306767"/>
                <a:chOff x="432056" y="3399756"/>
                <a:chExt cx="861166" cy="306767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B7516B3-354F-4B05-A762-D115D9DB9731}"/>
                    </a:ext>
                  </a:extLst>
                </p:cNvPr>
                <p:cNvSpPr/>
                <p:nvPr/>
              </p:nvSpPr>
              <p:spPr>
                <a:xfrm>
                  <a:off x="432056" y="3494961"/>
                  <a:ext cx="92030" cy="116356"/>
                </a:xfrm>
                <a:prstGeom prst="rect">
                  <a:avLst/>
                </a:prstGeom>
                <a:solidFill>
                  <a:srgbClr val="EB7B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9F7870C6-4446-4BC5-9C97-E86C2929D664}"/>
                    </a:ext>
                  </a:extLst>
                </p:cNvPr>
                <p:cNvSpPr txBox="1"/>
                <p:nvPr/>
              </p:nvSpPr>
              <p:spPr>
                <a:xfrm>
                  <a:off x="529154" y="3399756"/>
                  <a:ext cx="764068" cy="306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Target  </a:t>
                  </a:r>
                  <a:endParaRPr lang="zh-CN" altLang="en-US" sz="1400" dirty="0"/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41FE32A-F1B7-4B8F-8ABA-9715E5E537B0}"/>
                </a:ext>
              </a:extLst>
            </p:cNvPr>
            <p:cNvGrpSpPr/>
            <p:nvPr/>
          </p:nvGrpSpPr>
          <p:grpSpPr>
            <a:xfrm>
              <a:off x="432056" y="3758201"/>
              <a:ext cx="1460036" cy="306767"/>
              <a:chOff x="1371265" y="3399756"/>
              <a:chExt cx="1460036" cy="306767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A9CBD7C-CA5E-425E-9760-6881AAF7FDE6}"/>
                  </a:ext>
                </a:extLst>
              </p:cNvPr>
              <p:cNvSpPr txBox="1"/>
              <p:nvPr/>
            </p:nvSpPr>
            <p:spPr>
              <a:xfrm>
                <a:off x="1463295" y="3399756"/>
                <a:ext cx="1368006" cy="306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Penalty </a:t>
                </a:r>
                <a:endParaRPr lang="zh-CN" altLang="en-US" sz="1400" dirty="0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93E7668-17DF-4EAA-85C9-D15C1D344FC3}"/>
                  </a:ext>
                </a:extLst>
              </p:cNvPr>
              <p:cNvSpPr/>
              <p:nvPr/>
            </p:nvSpPr>
            <p:spPr>
              <a:xfrm>
                <a:off x="1371265" y="3494961"/>
                <a:ext cx="92030" cy="116356"/>
              </a:xfrm>
              <a:prstGeom prst="rect">
                <a:avLst/>
              </a:prstGeom>
              <a:solidFill>
                <a:srgbClr val="047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FA61683-08DE-487C-B680-03403D617218}"/>
                </a:ext>
              </a:extLst>
            </p:cNvPr>
            <p:cNvGrpSpPr/>
            <p:nvPr/>
          </p:nvGrpSpPr>
          <p:grpSpPr>
            <a:xfrm>
              <a:off x="432056" y="4116647"/>
              <a:ext cx="1460036" cy="306767"/>
              <a:chOff x="1371265" y="3399756"/>
              <a:chExt cx="1460036" cy="306767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B95485-B3E3-4695-984C-7A74C59054C0}"/>
                  </a:ext>
                </a:extLst>
              </p:cNvPr>
              <p:cNvSpPr txBox="1"/>
              <p:nvPr/>
            </p:nvSpPr>
            <p:spPr>
              <a:xfrm>
                <a:off x="1463295" y="3399756"/>
                <a:ext cx="1368006" cy="306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Irrelevant </a:t>
                </a:r>
                <a:endParaRPr lang="zh-CN" altLang="en-US" sz="1400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61DFB68-2E49-4631-9DA0-3B03357FA257}"/>
                  </a:ext>
                </a:extLst>
              </p:cNvPr>
              <p:cNvSpPr/>
              <p:nvPr/>
            </p:nvSpPr>
            <p:spPr>
              <a:xfrm>
                <a:off x="1371265" y="3494961"/>
                <a:ext cx="92030" cy="116356"/>
              </a:xfrm>
              <a:prstGeom prst="rect">
                <a:avLst/>
              </a:prstGeom>
              <a:solidFill>
                <a:srgbClr val="9F38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4FBBB4B8-5644-482A-9E7D-E3A70D49A7F5}"/>
              </a:ext>
            </a:extLst>
          </p:cNvPr>
          <p:cNvSpPr txBox="1"/>
          <p:nvPr/>
        </p:nvSpPr>
        <p:spPr>
          <a:xfrm>
            <a:off x="1016207" y="1170899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(A)</a:t>
            </a:r>
            <a:endParaRPr lang="zh-CN" altLang="en-US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20086C2-707D-44A4-92B5-E75720AFFE64}"/>
              </a:ext>
            </a:extLst>
          </p:cNvPr>
          <p:cNvSpPr txBox="1"/>
          <p:nvPr/>
        </p:nvSpPr>
        <p:spPr>
          <a:xfrm>
            <a:off x="992103" y="3458672"/>
            <a:ext cx="54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(B)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72241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F13E8C-C070-434F-9CCB-1C83064BB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7"/>
          <a:stretch/>
        </p:blipFill>
        <p:spPr>
          <a:xfrm>
            <a:off x="3623310" y="1600200"/>
            <a:ext cx="5334000" cy="37261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1F4EAD-A146-42FD-9389-F1D5E562BDB7}"/>
              </a:ext>
            </a:extLst>
          </p:cNvPr>
          <p:cNvSpPr txBox="1"/>
          <p:nvPr/>
        </p:nvSpPr>
        <p:spPr>
          <a:xfrm rot="10800000">
            <a:off x="3623309" y="1600200"/>
            <a:ext cx="430887" cy="32689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Suprathreshold brain area proportion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162B60-6200-411B-9216-1175D47D43F8}"/>
              </a:ext>
            </a:extLst>
          </p:cNvPr>
          <p:cNvSpPr txBox="1"/>
          <p:nvPr/>
        </p:nvSpPr>
        <p:spPr>
          <a:xfrm>
            <a:off x="5583093" y="5081051"/>
            <a:ext cx="1594947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Penalty coefficient</a:t>
            </a:r>
            <a:endParaRPr lang="zh-CN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69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D3304-6BD9-4D61-A9DA-1A3BB388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Maximize ACC without penalty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859E5-78FF-4783-9C49-3F3010601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5809" cy="537565"/>
          </a:xfrm>
        </p:spPr>
        <p:txBody>
          <a:bodyPr/>
          <a:lstStyle/>
          <a:p>
            <a:r>
              <a:rPr lang="en-US" altLang="zh-CN" dirty="0"/>
              <a:t>Max/max(6 electrodes)          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5CDED5-58B1-485D-8D39-41E104A7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099" y="2579914"/>
            <a:ext cx="3324225" cy="251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B7F417-4F29-45EF-AEA5-011947C4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87" y="2603726"/>
            <a:ext cx="3194222" cy="251460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3AE0ABF-C836-4DB8-A2AF-ABE0DE60ED06}"/>
              </a:ext>
            </a:extLst>
          </p:cNvPr>
          <p:cNvSpPr txBox="1">
            <a:spLocks/>
          </p:cNvSpPr>
          <p:nvPr/>
        </p:nvSpPr>
        <p:spPr>
          <a:xfrm>
            <a:off x="5610101" y="1820471"/>
            <a:ext cx="4095809" cy="5375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Max/power(6) (6 electrodes)           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B918BB-6163-4158-A71A-2C9B51556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364" y="2243879"/>
            <a:ext cx="781050" cy="3629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16209F0-AD4E-4191-85DC-2CF73ABE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009" y="2243879"/>
            <a:ext cx="6667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0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E6991-B4A4-45D7-9940-259EFEE1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定义惩罚区域（</a:t>
            </a:r>
            <a:r>
              <a:rPr lang="en-US" altLang="zh-CN" dirty="0"/>
              <a:t>ACC vs DLPFC)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F25F341-6FFA-4B83-8150-DE5E5290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905" y="1970551"/>
            <a:ext cx="45434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77190"/>
            <a:ext cx="10515600" cy="1325563"/>
          </a:xfrm>
        </p:spPr>
        <p:txBody>
          <a:bodyPr/>
          <a:lstStyle/>
          <a:p>
            <a:r>
              <a:rPr lang="en-US" altLang="zh-CN"/>
              <a:t>step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165" y="1825625"/>
            <a:ext cx="8001635" cy="4351655"/>
          </a:xfrm>
        </p:spPr>
        <p:txBody>
          <a:bodyPr/>
          <a:lstStyle/>
          <a:p>
            <a:r>
              <a:rPr lang="en-US" altLang="zh-CN"/>
              <a:t>No matter in ROI or Cortex phase, the calculation takes two steps, </a:t>
            </a:r>
            <a:r>
              <a:rPr lang="en-US" altLang="zh-CN" b="1"/>
              <a:t>Basic</a:t>
            </a:r>
            <a:r>
              <a:rPr lang="en-US" altLang="zh-CN"/>
              <a:t> and </a:t>
            </a:r>
            <a:r>
              <a:rPr lang="en-US" altLang="zh-CN" b="1"/>
              <a:t>Method</a:t>
            </a:r>
            <a:r>
              <a:rPr lang="en-US" altLang="zh-CN"/>
              <a:t>.</a:t>
            </a:r>
          </a:p>
          <a:p>
            <a:r>
              <a:rPr lang="en-US" altLang="zh-CN"/>
              <a:t>1. </a:t>
            </a:r>
            <a:r>
              <a:rPr lang="en-US" altLang="zh-CN" b="1"/>
              <a:t>Basic</a:t>
            </a:r>
            <a:r>
              <a:rPr lang="en-US" altLang="zh-CN"/>
              <a:t> : calculate the envelop electric field intensity at every node</a:t>
            </a:r>
          </a:p>
          <a:p>
            <a:r>
              <a:rPr lang="en-US" altLang="zh-CN"/>
              <a:t>2. </a:t>
            </a:r>
            <a:r>
              <a:rPr lang="en-US" altLang="zh-CN" b="1"/>
              <a:t>Method</a:t>
            </a:r>
            <a:r>
              <a:rPr lang="en-US" altLang="zh-CN"/>
              <a:t>: get the max or mean (or square mean, etc) of these electric fields.</a:t>
            </a:r>
          </a:p>
          <a:p>
            <a:r>
              <a:rPr lang="en-US" altLang="zh-CN"/>
              <a:t>Note: the </a:t>
            </a:r>
            <a:r>
              <a:rPr lang="en-US" altLang="zh-CN" b="1"/>
              <a:t>Method</a:t>
            </a:r>
            <a:r>
              <a:rPr lang="en-US" altLang="zh-CN"/>
              <a:t> step takes more than 50% time comsumption.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16280" y="2414905"/>
            <a:ext cx="2938145" cy="2028190"/>
            <a:chOff x="1128" y="3803"/>
            <a:chExt cx="4627" cy="3194"/>
          </a:xfrm>
        </p:grpSpPr>
        <p:grpSp>
          <p:nvGrpSpPr>
            <p:cNvPr id="8" name="组合 7"/>
            <p:cNvGrpSpPr/>
            <p:nvPr/>
          </p:nvGrpSpPr>
          <p:grpSpPr>
            <a:xfrm>
              <a:off x="1473" y="3803"/>
              <a:ext cx="3289" cy="3194"/>
              <a:chOff x="2524" y="4271"/>
              <a:chExt cx="3289" cy="3194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524" y="4271"/>
                <a:ext cx="3289" cy="319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249" y="4578"/>
                <a:ext cx="1664" cy="1031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ROI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804" y="6391"/>
                <a:ext cx="177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cortex</a:t>
                </a:r>
              </a:p>
            </p:txBody>
          </p:sp>
        </p:grpSp>
        <p:sp>
          <p:nvSpPr>
            <p:cNvPr id="9" name="乘号 8"/>
            <p:cNvSpPr/>
            <p:nvPr/>
          </p:nvSpPr>
          <p:spPr>
            <a:xfrm>
              <a:off x="1912" y="5419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乘号 9"/>
            <p:cNvSpPr/>
            <p:nvPr/>
          </p:nvSpPr>
          <p:spPr>
            <a:xfrm>
              <a:off x="2198" y="6041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乘号 10"/>
            <p:cNvSpPr/>
            <p:nvPr/>
          </p:nvSpPr>
          <p:spPr>
            <a:xfrm>
              <a:off x="2247" y="5228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乘号 11"/>
            <p:cNvSpPr/>
            <p:nvPr/>
          </p:nvSpPr>
          <p:spPr>
            <a:xfrm>
              <a:off x="1626" y="5200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乘号 12"/>
            <p:cNvSpPr/>
            <p:nvPr/>
          </p:nvSpPr>
          <p:spPr>
            <a:xfrm>
              <a:off x="1787" y="5662"/>
              <a:ext cx="286" cy="344"/>
            </a:xfrm>
            <a:prstGeom prst="mathMultiply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>
              <a:stCxn id="11" idx="1"/>
            </p:cNvCxnSpPr>
            <p:nvPr/>
          </p:nvCxnSpPr>
          <p:spPr>
            <a:xfrm flipV="1">
              <a:off x="2464" y="4711"/>
              <a:ext cx="3272" cy="600"/>
            </a:xfrm>
            <a:prstGeom prst="straightConnector1">
              <a:avLst/>
            </a:prstGeom>
            <a:ln w="15875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1128" y="5113"/>
              <a:ext cx="1625" cy="14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>
              <a:stCxn id="15" idx="6"/>
            </p:cNvCxnSpPr>
            <p:nvPr/>
          </p:nvCxnSpPr>
          <p:spPr>
            <a:xfrm>
              <a:off x="2753" y="5821"/>
              <a:ext cx="3002" cy="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289FE-2D7F-43E4-B37B-2A3B5C63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Penalty coefficient (p=5)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6920E7-40E9-4F1F-8C89-9634DFE9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35" y="2928172"/>
            <a:ext cx="2771775" cy="2514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702061-F7AA-44FF-8040-26C3AF25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10" y="2511040"/>
            <a:ext cx="771525" cy="359092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42666EC-A4EE-406A-A2AC-7FCCD0922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074" y="1690688"/>
            <a:ext cx="3864861" cy="549440"/>
          </a:xfrm>
        </p:spPr>
        <p:txBody>
          <a:bodyPr/>
          <a:lstStyle/>
          <a:p>
            <a:r>
              <a:rPr lang="en-US" altLang="zh-CN" dirty="0"/>
              <a:t>Max/max(6 electrodes)            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E3F193B-1DA0-40BE-8709-AF40BE1C420B}"/>
              </a:ext>
            </a:extLst>
          </p:cNvPr>
          <p:cNvSpPr txBox="1">
            <a:spLocks/>
          </p:cNvSpPr>
          <p:nvPr/>
        </p:nvSpPr>
        <p:spPr>
          <a:xfrm>
            <a:off x="7005948" y="1674240"/>
            <a:ext cx="4095809" cy="537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(P = 1 contrast)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753A7D-2938-458E-B850-75A9C96E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347" y="2751576"/>
            <a:ext cx="3194222" cy="2514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EDC2B4-6BC6-423A-B572-10FC0EBA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569" y="2391729"/>
            <a:ext cx="6667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62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9D243B-3943-4543-A607-70286C2D1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361" y="465830"/>
            <a:ext cx="3624714" cy="19980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A9243A-309E-4957-93B4-E574AD43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32" y="365150"/>
            <a:ext cx="3223413" cy="2199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42A15E-1E35-4421-BB8F-9BFB5891B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392" y="150551"/>
            <a:ext cx="512247" cy="5130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65D39E-DAEF-43DF-AB29-E25DAF5A4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960" y="2703108"/>
            <a:ext cx="3878318" cy="3789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5EB6A2D-AE46-44C5-ACF5-56C1838BE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860" y="2796622"/>
            <a:ext cx="3745612" cy="35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479D6-A39E-4ED6-9526-CA0CD615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 = 5, power2/power4, </a:t>
            </a:r>
            <a:r>
              <a:rPr lang="en-US" altLang="zh-CN"/>
              <a:t>6 electrodes</a:t>
            </a:r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1A301C-4C1B-4413-8815-2F99BF51D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7012" y="1814377"/>
            <a:ext cx="807523" cy="38357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529009-CFFE-4929-B6C5-82D3DDBF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34" y="1814377"/>
            <a:ext cx="3677578" cy="3828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670814-02E9-44C1-A486-C7D18A73A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14377"/>
            <a:ext cx="4750130" cy="383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4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4A55AA92-C443-49BE-A083-3A1A3DE25BE1}"/>
              </a:ext>
            </a:extLst>
          </p:cNvPr>
          <p:cNvGrpSpPr/>
          <p:nvPr/>
        </p:nvGrpSpPr>
        <p:grpSpPr>
          <a:xfrm>
            <a:off x="866898" y="-1365661"/>
            <a:ext cx="9155875" cy="8004161"/>
            <a:chOff x="866898" y="-1365661"/>
            <a:chExt cx="9155875" cy="800416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85178A4-110F-405A-A689-E6FBC2D89D73}"/>
                </a:ext>
              </a:extLst>
            </p:cNvPr>
            <p:cNvGrpSpPr/>
            <p:nvPr/>
          </p:nvGrpSpPr>
          <p:grpSpPr>
            <a:xfrm>
              <a:off x="866898" y="-1365661"/>
              <a:ext cx="9155875" cy="7511142"/>
              <a:chOff x="866899" y="-1104405"/>
              <a:chExt cx="8905676" cy="7249885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6767EA7-2419-44A6-B57A-AD2D4A966ED6}"/>
                  </a:ext>
                </a:extLst>
              </p:cNvPr>
              <p:cNvGrpSpPr/>
              <p:nvPr/>
            </p:nvGrpSpPr>
            <p:grpSpPr>
              <a:xfrm>
                <a:off x="866899" y="-1104405"/>
                <a:ext cx="8905676" cy="7249885"/>
                <a:chOff x="866899" y="-1104405"/>
                <a:chExt cx="8905676" cy="7249885"/>
              </a:xfrm>
            </p:grpSpPr>
            <p:pic>
              <p:nvPicPr>
                <p:cNvPr id="4" name="图片 3">
                  <a:extLst>
                    <a:ext uri="{FF2B5EF4-FFF2-40B4-BE49-F238E27FC236}">
                      <a16:creationId xmlns:a16="http://schemas.microsoft.com/office/drawing/2014/main" id="{096F3C0F-7B4F-4BC6-8298-27BCFA3DF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6899" y="-1104405"/>
                  <a:ext cx="5544961" cy="3924793"/>
                </a:xfrm>
                <a:prstGeom prst="rect">
                  <a:avLst/>
                </a:prstGeom>
              </p:spPr>
            </p:pic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06283598-3F1E-4FE2-8908-3ECB2D4B35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7614" y="-1104405"/>
                  <a:ext cx="5544961" cy="3924793"/>
                </a:xfrm>
                <a:prstGeom prst="rect">
                  <a:avLst/>
                </a:prstGeom>
              </p:spPr>
            </p:pic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548F9C7F-BA7A-4EE6-8E12-3E1B5E3A6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6899" y="2220687"/>
                  <a:ext cx="5544961" cy="3924793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DA843BCF-F8E6-4A8F-9571-443F685C4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27614" y="2220687"/>
                  <a:ext cx="5544961" cy="3924793"/>
                </a:xfrm>
                <a:prstGeom prst="rect">
                  <a:avLst/>
                </a:prstGeom>
              </p:spPr>
            </p:pic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E07707DE-E1C0-4C1B-AC0B-D28B83CB4354}"/>
                    </a:ext>
                  </a:extLst>
                </p:cNvPr>
                <p:cNvSpPr/>
                <p:nvPr/>
              </p:nvSpPr>
              <p:spPr>
                <a:xfrm>
                  <a:off x="1995055" y="-890649"/>
                  <a:ext cx="581890" cy="6650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4AF67BE-F0E7-4E6F-B241-13EBB5CB7273}"/>
                    </a:ext>
                  </a:extLst>
                </p:cNvPr>
                <p:cNvSpPr/>
                <p:nvPr/>
              </p:nvSpPr>
              <p:spPr>
                <a:xfrm>
                  <a:off x="5391396" y="-890649"/>
                  <a:ext cx="581890" cy="6650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8544AA8-CCA1-411F-8AD3-60337AFAB205}"/>
                    </a:ext>
                  </a:extLst>
                </p:cNvPr>
                <p:cNvSpPr/>
                <p:nvPr/>
              </p:nvSpPr>
              <p:spPr>
                <a:xfrm>
                  <a:off x="5391396" y="2434443"/>
                  <a:ext cx="581890" cy="6650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0B073C31-9269-44F3-B686-4C20F0EF32F7}"/>
                    </a:ext>
                  </a:extLst>
                </p:cNvPr>
                <p:cNvSpPr/>
                <p:nvPr/>
              </p:nvSpPr>
              <p:spPr>
                <a:xfrm>
                  <a:off x="2030681" y="2434443"/>
                  <a:ext cx="581890" cy="66501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3DB2EF8E-9C9A-488C-9139-4782AC2D22D6}"/>
                  </a:ext>
                </a:extLst>
              </p:cNvPr>
              <p:cNvCxnSpPr/>
              <p:nvPr/>
            </p:nvCxnSpPr>
            <p:spPr>
              <a:xfrm>
                <a:off x="4513909" y="2434443"/>
                <a:ext cx="182880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231E005-753D-4581-AD1C-76E77B86AC44}"/>
                  </a:ext>
                </a:extLst>
              </p:cNvPr>
              <p:cNvCxnSpPr/>
              <p:nvPr/>
            </p:nvCxnSpPr>
            <p:spPr>
              <a:xfrm>
                <a:off x="5406801" y="1727667"/>
                <a:ext cx="0" cy="137179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E59A839-A5FB-43DD-914D-8EEDA687C657}"/>
                  </a:ext>
                </a:extLst>
              </p:cNvPr>
              <p:cNvSpPr txBox="1"/>
              <p:nvPr/>
            </p:nvSpPr>
            <p:spPr>
              <a:xfrm>
                <a:off x="5100451" y="2054439"/>
                <a:ext cx="261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D509A8A-4A8B-4452-80D2-F9B50B5DD6DE}"/>
                  </a:ext>
                </a:extLst>
              </p:cNvPr>
              <p:cNvSpPr txBox="1"/>
              <p:nvPr/>
            </p:nvSpPr>
            <p:spPr>
              <a:xfrm>
                <a:off x="5424392" y="2054439"/>
                <a:ext cx="261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zh-CN" altLang="en-US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3C29A43-2B9C-45BE-A358-874F2D9BE3B2}"/>
                  </a:ext>
                </a:extLst>
              </p:cNvPr>
              <p:cNvSpPr txBox="1"/>
              <p:nvPr/>
            </p:nvSpPr>
            <p:spPr>
              <a:xfrm>
                <a:off x="4915412" y="2474203"/>
                <a:ext cx="548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2.5</a:t>
                </a:r>
                <a:endParaRPr lang="zh-CN" altLang="en-US" dirty="0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F7A0148-AA58-4528-A7AE-D8C716A7F167}"/>
                  </a:ext>
                </a:extLst>
              </p:cNvPr>
              <p:cNvSpPr txBox="1"/>
              <p:nvPr/>
            </p:nvSpPr>
            <p:spPr>
              <a:xfrm>
                <a:off x="5430386" y="2474203"/>
                <a:ext cx="261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11AFFB3-F5FA-4821-B6CE-6EE360C18B6E}"/>
                </a:ext>
              </a:extLst>
            </p:cNvPr>
            <p:cNvGrpSpPr/>
            <p:nvPr/>
          </p:nvGrpSpPr>
          <p:grpSpPr>
            <a:xfrm>
              <a:off x="2037015" y="5746917"/>
              <a:ext cx="7213863" cy="891583"/>
              <a:chOff x="1578476" y="5072535"/>
              <a:chExt cx="7595955" cy="1000125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C87E1899-5CE6-4230-8CA5-97FA39C41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8476" y="5072535"/>
                <a:ext cx="847725" cy="1000125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3286997A-A9FC-4D30-A7ED-84F7591BD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3199" y="5400238"/>
                <a:ext cx="6521232" cy="567066"/>
              </a:xfrm>
              <a:prstGeom prst="rect">
                <a:avLst/>
              </a:prstGeom>
            </p:spPr>
          </p:pic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E57F877D-2F05-4DFC-815B-8CE98DC23EA0}"/>
                  </a:ext>
                </a:extLst>
              </p:cNvPr>
              <p:cNvSpPr/>
              <p:nvPr/>
            </p:nvSpPr>
            <p:spPr>
              <a:xfrm>
                <a:off x="5581305" y="5210822"/>
                <a:ext cx="665018" cy="33558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/>
                  <a:t>mA</a:t>
                </a:r>
                <a:endParaRPr lang="zh-CN" altLang="en-US" sz="12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2600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53D4424E-D3CE-42FC-91CE-A57520A82951}"/>
              </a:ext>
            </a:extLst>
          </p:cNvPr>
          <p:cNvSpPr/>
          <p:nvPr/>
        </p:nvSpPr>
        <p:spPr>
          <a:xfrm>
            <a:off x="1116280" y="1808022"/>
            <a:ext cx="10141527" cy="759310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10CE58AA-C5B8-44B3-8751-41C36C1F6122}"/>
              </a:ext>
            </a:extLst>
          </p:cNvPr>
          <p:cNvSpPr/>
          <p:nvPr/>
        </p:nvSpPr>
        <p:spPr>
          <a:xfrm>
            <a:off x="1116281" y="-914401"/>
            <a:ext cx="10141527" cy="272242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B8F294D-7EBE-49EF-99E4-ED9E14D4B3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2071756" y="83129"/>
            <a:ext cx="1763975" cy="44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16EB91-F5C6-4A28-834A-53143A43039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3835731" y="83129"/>
            <a:ext cx="1566636" cy="44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7ED3B16-3C0E-4FDD-AADD-A0B2D344801B}"/>
              </a:ext>
            </a:extLst>
          </p:cNvPr>
          <p:cNvSpPr/>
          <p:nvPr/>
        </p:nvSpPr>
        <p:spPr>
          <a:xfrm>
            <a:off x="4207824" y="1797836"/>
            <a:ext cx="2398815" cy="9214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脑网格内逐点求解两向量投影最小值问题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AA90CF5-6D47-4153-90FA-2EF85E1301D5}"/>
              </a:ext>
            </a:extLst>
          </p:cNvPr>
          <p:cNvGrpSpPr/>
          <p:nvPr/>
        </p:nvGrpSpPr>
        <p:grpSpPr>
          <a:xfrm>
            <a:off x="1341912" y="-795645"/>
            <a:ext cx="4834226" cy="2593481"/>
            <a:chOff x="1050966" y="724394"/>
            <a:chExt cx="4834226" cy="259348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DE01C2C-0CDF-41E0-B954-70422FCF3EBC}"/>
                </a:ext>
              </a:extLst>
            </p:cNvPr>
            <p:cNvSpPr/>
            <p:nvPr/>
          </p:nvSpPr>
          <p:spPr>
            <a:xfrm>
              <a:off x="2576946" y="724394"/>
              <a:ext cx="1935678" cy="87877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大脑区域的划分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80D7E91-4269-44ED-A98D-4EE903AFE260}"/>
                </a:ext>
              </a:extLst>
            </p:cNvPr>
            <p:cNvSpPr/>
            <p:nvPr/>
          </p:nvSpPr>
          <p:spPr>
            <a:xfrm>
              <a:off x="1050966" y="2048494"/>
              <a:ext cx="1459688" cy="87877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目标区域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0168B6C-BB3D-45B9-B917-053D9BA2EBF1}"/>
                </a:ext>
              </a:extLst>
            </p:cNvPr>
            <p:cNvSpPr/>
            <p:nvPr/>
          </p:nvSpPr>
          <p:spPr>
            <a:xfrm>
              <a:off x="4337650" y="2048494"/>
              <a:ext cx="1547542" cy="87877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无关区域</a:t>
              </a: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913A49D5-195D-423A-97B4-C484E0B8DE8E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5111421" y="2927268"/>
              <a:ext cx="4865" cy="390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BC2743E-BCD9-47D2-A8ED-5A353A8C5065}"/>
              </a:ext>
            </a:extLst>
          </p:cNvPr>
          <p:cNvSpPr/>
          <p:nvPr/>
        </p:nvSpPr>
        <p:spPr>
          <a:xfrm>
            <a:off x="4261262" y="4839354"/>
            <a:ext cx="2291937" cy="8668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六导电极参数优化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7148D28-C844-4038-9907-50C3F4CDA782}"/>
              </a:ext>
            </a:extLst>
          </p:cNvPr>
          <p:cNvSpPr/>
          <p:nvPr/>
        </p:nvSpPr>
        <p:spPr>
          <a:xfrm>
            <a:off x="4261262" y="6332815"/>
            <a:ext cx="2291937" cy="86689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八六导电极参数优化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C652EA0-8471-4BD1-BE65-5EC65D570C1B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>
            <a:off x="5407231" y="5706253"/>
            <a:ext cx="0" cy="62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C34D95B7-D314-41C8-8494-5DC14720DADB}"/>
                  </a:ext>
                </a:extLst>
              </p:cNvPr>
              <p:cNvSpPr/>
              <p:nvPr/>
            </p:nvSpPr>
            <p:spPr>
              <a:xfrm>
                <a:off x="4261262" y="3345893"/>
                <a:ext cx="2291937" cy="86689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四导电极参数优化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ba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pos m:val="top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ba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C34D95B7-D314-41C8-8494-5DC14720D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262" y="3345893"/>
                <a:ext cx="2291937" cy="86689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4EE65F1F-408B-4CE5-8098-50B9DCA9D3BD}"/>
              </a:ext>
            </a:extLst>
          </p:cNvPr>
          <p:cNvSpPr txBox="1"/>
          <p:nvPr/>
        </p:nvSpPr>
        <p:spPr>
          <a:xfrm>
            <a:off x="1341912" y="-724395"/>
            <a:ext cx="10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4D50801-9DB9-4AD5-B146-87C95738C324}"/>
              </a:ext>
            </a:extLst>
          </p:cNvPr>
          <p:cNvSpPr txBox="1"/>
          <p:nvPr/>
        </p:nvSpPr>
        <p:spPr>
          <a:xfrm>
            <a:off x="1341912" y="2197965"/>
            <a:ext cx="100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GPU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70B332A-0FD1-461E-98EA-BBCBFC6A8C2E}"/>
              </a:ext>
            </a:extLst>
          </p:cNvPr>
          <p:cNvSpPr/>
          <p:nvPr/>
        </p:nvSpPr>
        <p:spPr>
          <a:xfrm>
            <a:off x="8114681" y="-795645"/>
            <a:ext cx="1571501" cy="99752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备选电极位置排列组合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C870A3E-09A4-4F27-A43E-A09A3853D29F}"/>
              </a:ext>
            </a:extLst>
          </p:cNvPr>
          <p:cNvGrpSpPr/>
          <p:nvPr/>
        </p:nvGrpSpPr>
        <p:grpSpPr>
          <a:xfrm>
            <a:off x="6972944" y="221752"/>
            <a:ext cx="4102775" cy="1305087"/>
            <a:chOff x="6972944" y="221752"/>
            <a:chExt cx="4102775" cy="130508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B709F1F-2020-4047-88A6-8A051E09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2944" y="221752"/>
              <a:ext cx="1282933" cy="128293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F3F6D91-EC7B-42D5-90F1-CCD7F1E4D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9166" y="235117"/>
              <a:ext cx="1391392" cy="1291722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E4E1EC3-70D5-4218-B8EC-0EB1AD867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52885" y="233394"/>
              <a:ext cx="122834" cy="128293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1DF0229-A08F-4DE3-8FE2-FC6FAFE4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53847" y="221752"/>
              <a:ext cx="1282933" cy="1305087"/>
            </a:xfrm>
            <a:prstGeom prst="rect">
              <a:avLst/>
            </a:prstGeom>
          </p:spPr>
        </p:pic>
      </p:grp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7D4C6D5C-2F34-4359-AE12-250FFA8E3298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7432871" y="700608"/>
            <a:ext cx="695760" cy="23482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432FE580-0216-4EAA-8620-B3B112BB240F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rot="16200000" flipH="1">
            <a:off x="2714113" y="764872"/>
            <a:ext cx="851355" cy="21360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F40054D-FEA8-48BD-8609-E94F95199EC6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407231" y="2731206"/>
            <a:ext cx="0" cy="61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A20B234E-17C0-4A16-863E-9E517A6DA104}"/>
              </a:ext>
            </a:extLst>
          </p:cNvPr>
          <p:cNvCxnSpPr>
            <a:cxnSpLocks/>
            <a:stCxn id="39" idx="2"/>
            <a:endCxn id="21" idx="0"/>
          </p:cNvCxnSpPr>
          <p:nvPr/>
        </p:nvCxnSpPr>
        <p:spPr>
          <a:xfrm>
            <a:off x="5407231" y="4212792"/>
            <a:ext cx="0" cy="62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D0F2D2D-DF76-4BC4-8E5A-BBB1070EBEE8}"/>
              </a:ext>
            </a:extLst>
          </p:cNvPr>
          <p:cNvGrpSpPr/>
          <p:nvPr/>
        </p:nvGrpSpPr>
        <p:grpSpPr>
          <a:xfrm>
            <a:off x="6640833" y="2944175"/>
            <a:ext cx="4058834" cy="2410854"/>
            <a:chOff x="7172696" y="3130875"/>
            <a:chExt cx="4058834" cy="2410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E70865DC-9A35-47BE-B45E-CBBA6132FD4E}"/>
                    </a:ext>
                  </a:extLst>
                </p:cNvPr>
                <p:cNvSpPr/>
                <p:nvPr/>
              </p:nvSpPr>
              <p:spPr>
                <a:xfrm>
                  <a:off x="7616387" y="3130875"/>
                  <a:ext cx="3615143" cy="51955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最大值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E70865DC-9A35-47BE-B45E-CBBA6132FD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6387" y="3130875"/>
                  <a:ext cx="3615143" cy="519552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1CA8CC6D-4B1C-4AA9-A8BC-4DC565D658DC}"/>
                    </a:ext>
                  </a:extLst>
                </p:cNvPr>
                <p:cNvSpPr/>
                <p:nvPr/>
              </p:nvSpPr>
              <p:spPr>
                <a:xfrm>
                  <a:off x="7614409" y="3761308"/>
                  <a:ext cx="3615143" cy="519553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能量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2²)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1CA8CC6D-4B1C-4AA9-A8BC-4DC565D658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4409" y="3761308"/>
                  <a:ext cx="3615143" cy="519553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4DEA4F9E-84C9-4A82-91B0-EEFF71CDE2BB}"/>
                    </a:ext>
                  </a:extLst>
                </p:cNvPr>
                <p:cNvSpPr/>
                <p:nvPr/>
              </p:nvSpPr>
              <p:spPr>
                <a:xfrm>
                  <a:off x="7613940" y="4391742"/>
                  <a:ext cx="3615143" cy="519552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均匀性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1²)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7" name="矩形: 圆角 46">
                  <a:extLst>
                    <a:ext uri="{FF2B5EF4-FFF2-40B4-BE49-F238E27FC236}">
                      <a16:creationId xmlns:a16="http://schemas.microsoft.com/office/drawing/2014/main" id="{4DEA4F9E-84C9-4A82-91B0-EEFF71CDE2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940" y="4391742"/>
                  <a:ext cx="3615143" cy="519552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E33E9E0E-9539-4F8F-ADAA-833A9C5B7D6F}"/>
                    </a:ext>
                  </a:extLst>
                </p:cNvPr>
                <p:cNvSpPr/>
                <p:nvPr/>
              </p:nvSpPr>
              <p:spPr>
                <a:xfrm>
                  <a:off x="7613941" y="4997684"/>
                  <a:ext cx="3615142" cy="519553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聚焦</m:t>
                        </m:r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性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1²)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E33E9E0E-9539-4F8F-ADAA-833A9C5B7D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3941" y="4997684"/>
                  <a:ext cx="3615142" cy="519553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右大括号 53">
              <a:extLst>
                <a:ext uri="{FF2B5EF4-FFF2-40B4-BE49-F238E27FC236}">
                  <a16:creationId xmlns:a16="http://schemas.microsoft.com/office/drawing/2014/main" id="{576896B2-2931-418D-8604-D11D36AD8C52}"/>
                </a:ext>
              </a:extLst>
            </p:cNvPr>
            <p:cNvSpPr/>
            <p:nvPr/>
          </p:nvSpPr>
          <p:spPr>
            <a:xfrm rot="10800000">
              <a:off x="7172696" y="3130875"/>
              <a:ext cx="377036" cy="2410854"/>
            </a:xfrm>
            <a:prstGeom prst="rightBrace">
              <a:avLst>
                <a:gd name="adj1" fmla="val 8333"/>
                <a:gd name="adj2" fmla="val 6724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634363F8-AB37-4974-8F3D-BC2870407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2891851" y="400370"/>
            <a:ext cx="1682289" cy="1247973"/>
          </a:xfrm>
          <a:prstGeom prst="rect">
            <a:avLst/>
          </a:prstGeom>
        </p:spPr>
      </p:pic>
      <p:grpSp>
        <p:nvGrpSpPr>
          <p:cNvPr id="73" name="组合 72">
            <a:extLst>
              <a:ext uri="{FF2B5EF4-FFF2-40B4-BE49-F238E27FC236}">
                <a16:creationId xmlns:a16="http://schemas.microsoft.com/office/drawing/2014/main" id="{26C38868-EE65-4629-BAA4-2F72B60D8D73}"/>
              </a:ext>
            </a:extLst>
          </p:cNvPr>
          <p:cNvGrpSpPr/>
          <p:nvPr/>
        </p:nvGrpSpPr>
        <p:grpSpPr>
          <a:xfrm>
            <a:off x="2199250" y="7236434"/>
            <a:ext cx="8346830" cy="2025641"/>
            <a:chOff x="2793610" y="7287601"/>
            <a:chExt cx="8346830" cy="2025641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403E395A-0454-4FA3-A269-0DC614140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93610" y="7287601"/>
              <a:ext cx="2452253" cy="2025641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01646DAC-7E1D-4FC4-98EE-F47B0427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54127" y="7287601"/>
              <a:ext cx="2883743" cy="1988788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12F5FFD6-FBCB-402E-A2BD-A2FC45B1C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grayscl/>
            </a:blip>
            <a:stretch>
              <a:fillRect/>
            </a:stretch>
          </p:blipFill>
          <p:spPr>
            <a:xfrm>
              <a:off x="8137870" y="7290317"/>
              <a:ext cx="3002570" cy="1996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0640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EF25E5-0ECD-4C4D-B4EE-129368D389E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334"/>
            <a:ext cx="10321290" cy="558133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3C4CA756-7AA1-409C-95C0-FA052226C249}"/>
              </a:ext>
            </a:extLst>
          </p:cNvPr>
          <p:cNvSpPr/>
          <p:nvPr/>
        </p:nvSpPr>
        <p:spPr>
          <a:xfrm>
            <a:off x="7073900" y="2470389"/>
            <a:ext cx="1079500" cy="2379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时间（</a:t>
            </a:r>
            <a:r>
              <a:rPr lang="en-US" altLang="zh-CN" sz="1100" dirty="0"/>
              <a:t>ms</a:t>
            </a:r>
            <a:r>
              <a:rPr lang="zh-CN" altLang="en-US" sz="1100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92B9B2-DEC2-454E-B018-C6A8A9895AFE}"/>
              </a:ext>
            </a:extLst>
          </p:cNvPr>
          <p:cNvSpPr txBox="1"/>
          <p:nvPr/>
        </p:nvSpPr>
        <p:spPr>
          <a:xfrm>
            <a:off x="4570968" y="1209755"/>
            <a:ext cx="369332" cy="108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1200" dirty="0"/>
              <a:t>振幅（</a:t>
            </a:r>
            <a:r>
              <a:rPr lang="en-US" altLang="zh-CN" sz="1200" dirty="0"/>
              <a:t>mA)</a:t>
            </a:r>
            <a:endParaRPr lang="zh-CN" altLang="en-US" sz="12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79389E3-C2AD-4A0D-AA29-415E329FC224}"/>
              </a:ext>
            </a:extLst>
          </p:cNvPr>
          <p:cNvSpPr/>
          <p:nvPr/>
        </p:nvSpPr>
        <p:spPr>
          <a:xfrm>
            <a:off x="7073900" y="4285536"/>
            <a:ext cx="1079500" cy="2379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时间（</a:t>
            </a:r>
            <a:r>
              <a:rPr lang="en-US" altLang="zh-CN" sz="1100" dirty="0"/>
              <a:t>ms</a:t>
            </a:r>
            <a:r>
              <a:rPr lang="zh-CN" altLang="en-US" sz="1100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32F463-8918-4D1D-935D-2A360926661C}"/>
              </a:ext>
            </a:extLst>
          </p:cNvPr>
          <p:cNvSpPr txBox="1"/>
          <p:nvPr/>
        </p:nvSpPr>
        <p:spPr>
          <a:xfrm>
            <a:off x="4570968" y="3011528"/>
            <a:ext cx="369332" cy="108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1200" dirty="0"/>
              <a:t>振幅（</a:t>
            </a:r>
            <a:r>
              <a:rPr lang="en-US" altLang="zh-CN" sz="1200" dirty="0"/>
              <a:t>mA)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E1A4FC-3415-4F78-BDDF-C67B031FCBFB}"/>
              </a:ext>
            </a:extLst>
          </p:cNvPr>
          <p:cNvSpPr txBox="1"/>
          <p:nvPr/>
        </p:nvSpPr>
        <p:spPr>
          <a:xfrm>
            <a:off x="4570968" y="4724401"/>
            <a:ext cx="369332" cy="108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zh-CN" altLang="en-US" sz="1200" dirty="0"/>
              <a:t>振幅（</a:t>
            </a:r>
            <a:r>
              <a:rPr lang="en-US" altLang="zh-CN" sz="1200" dirty="0"/>
              <a:t>mA)</a:t>
            </a:r>
            <a:endParaRPr lang="zh-CN" altLang="en-US" sz="12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DEADDE9-6203-46F3-9B52-3E04DDEA3168}"/>
              </a:ext>
            </a:extLst>
          </p:cNvPr>
          <p:cNvSpPr/>
          <p:nvPr/>
        </p:nvSpPr>
        <p:spPr>
          <a:xfrm>
            <a:off x="4570968" y="638334"/>
            <a:ext cx="216932" cy="57142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75BD5AE-6E51-4AF5-B53A-BC501DF15753}"/>
              </a:ext>
            </a:extLst>
          </p:cNvPr>
          <p:cNvSpPr/>
          <p:nvPr/>
        </p:nvSpPr>
        <p:spPr>
          <a:xfrm>
            <a:off x="4551402" y="2362200"/>
            <a:ext cx="216932" cy="57142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CE1BDA7-7F46-4E0F-80C2-1E4DB54C17D5}"/>
              </a:ext>
            </a:extLst>
          </p:cNvPr>
          <p:cNvSpPr/>
          <p:nvPr/>
        </p:nvSpPr>
        <p:spPr>
          <a:xfrm>
            <a:off x="4538702" y="4207062"/>
            <a:ext cx="216932" cy="57142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9B2FC5D-1090-4875-B062-040EF48602F1}"/>
              </a:ext>
            </a:extLst>
          </p:cNvPr>
          <p:cNvSpPr/>
          <p:nvPr/>
        </p:nvSpPr>
        <p:spPr>
          <a:xfrm>
            <a:off x="6767036" y="4576009"/>
            <a:ext cx="1805464" cy="28198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低频耦合电场（</a:t>
            </a:r>
            <a:r>
              <a:rPr lang="en-US" altLang="zh-CN" sz="1200" b="1" dirty="0"/>
              <a:t>20HZ)</a:t>
            </a:r>
            <a:endParaRPr lang="zh-CN" altLang="en-US" sz="1200" b="1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7680AF-EFFF-4B2A-8D45-36A8B7EFCE77}"/>
              </a:ext>
            </a:extLst>
          </p:cNvPr>
          <p:cNvSpPr/>
          <p:nvPr/>
        </p:nvSpPr>
        <p:spPr>
          <a:xfrm>
            <a:off x="6767036" y="2760862"/>
            <a:ext cx="1805464" cy="28198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高频电场</a:t>
            </a:r>
            <a:r>
              <a:rPr lang="en-US" altLang="zh-CN" sz="1200" b="1" dirty="0"/>
              <a:t>B:2020HZ</a:t>
            </a:r>
            <a:endParaRPr lang="zh-CN" altLang="en-US" sz="1200" b="1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9149DFB-8A20-48FF-888A-1F3D0B0F80C2}"/>
              </a:ext>
            </a:extLst>
          </p:cNvPr>
          <p:cNvSpPr/>
          <p:nvPr/>
        </p:nvSpPr>
        <p:spPr>
          <a:xfrm>
            <a:off x="6804263" y="935336"/>
            <a:ext cx="1805464" cy="281980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/>
              <a:t>高频电场</a:t>
            </a:r>
            <a:r>
              <a:rPr lang="en-US" altLang="zh-CN" sz="1200" b="1" dirty="0"/>
              <a:t>A:2000HZ</a:t>
            </a:r>
            <a:endParaRPr lang="zh-CN" altLang="en-US" sz="1200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D99B145-A78E-4510-B2D9-0C76BC883763}"/>
              </a:ext>
            </a:extLst>
          </p:cNvPr>
          <p:cNvSpPr/>
          <p:nvPr/>
        </p:nvSpPr>
        <p:spPr>
          <a:xfrm>
            <a:off x="7025005" y="6063813"/>
            <a:ext cx="1079500" cy="2379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/>
              <a:t>时间（</a:t>
            </a:r>
            <a:r>
              <a:rPr lang="en-US" altLang="zh-CN" sz="1100" dirty="0"/>
              <a:t>ms</a:t>
            </a:r>
            <a:r>
              <a:rPr lang="zh-CN" altLang="en-US" sz="1100" dirty="0"/>
              <a:t>）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2DD753CE-C9C0-4949-B2C9-4CDF74CC21C8}"/>
              </a:ext>
            </a:extLst>
          </p:cNvPr>
          <p:cNvSpPr/>
          <p:nvPr/>
        </p:nvSpPr>
        <p:spPr>
          <a:xfrm>
            <a:off x="180638" y="790615"/>
            <a:ext cx="216932" cy="57142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79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A3B28-753C-47B3-9289-F4122B48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705B75-1F70-4390-BEC5-FD4912748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050" y="1690688"/>
            <a:ext cx="4595653" cy="4595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047186-9361-4625-8936-383561AF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894703" y="1690687"/>
            <a:ext cx="3599817" cy="4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11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26383FA-8CC1-46DA-A781-9CC95B43C6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53" y="1282427"/>
            <a:ext cx="9127490" cy="38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02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495262-D3EF-4386-B37D-59231DF1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94" y="2163421"/>
            <a:ext cx="2759885" cy="17632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952BDB-CC88-46D6-BE4A-AADB842C9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39" y="2216376"/>
            <a:ext cx="2792240" cy="17388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D3C217-E599-4FE9-AD44-E7BAF8741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39" y="2187801"/>
            <a:ext cx="2844864" cy="17103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03928C-B436-4B0A-B649-C1687C0BE6FA}"/>
              </a:ext>
            </a:extLst>
          </p:cNvPr>
          <p:cNvSpPr txBox="1"/>
          <p:nvPr/>
        </p:nvSpPr>
        <p:spPr>
          <a:xfrm>
            <a:off x="1585912" y="1611086"/>
            <a:ext cx="251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个电极（每个频率</a:t>
            </a:r>
            <a:r>
              <a:rPr lang="en-US" altLang="zh-CN" dirty="0"/>
              <a:t>2</a:t>
            </a:r>
            <a:r>
              <a:rPr lang="zh-CN" altLang="en-US" dirty="0"/>
              <a:t>个）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D0F3FA-90BE-424A-A34E-F127544DCBAD}"/>
              </a:ext>
            </a:extLst>
          </p:cNvPr>
          <p:cNvSpPr txBox="1"/>
          <p:nvPr/>
        </p:nvSpPr>
        <p:spPr>
          <a:xfrm>
            <a:off x="4961871" y="1611086"/>
            <a:ext cx="251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r>
              <a:rPr lang="zh-CN" altLang="en-US" dirty="0"/>
              <a:t>个电极（每个频率</a:t>
            </a:r>
            <a:r>
              <a:rPr lang="en-US" altLang="zh-CN" dirty="0"/>
              <a:t>3</a:t>
            </a:r>
            <a:r>
              <a:rPr lang="zh-CN" altLang="en-US" dirty="0"/>
              <a:t>个）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196820-A4EE-4142-9F5E-D6E6C7F2838E}"/>
              </a:ext>
            </a:extLst>
          </p:cNvPr>
          <p:cNvSpPr txBox="1"/>
          <p:nvPr/>
        </p:nvSpPr>
        <p:spPr>
          <a:xfrm>
            <a:off x="8337830" y="1611086"/>
            <a:ext cx="251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/>
              <a:t>个电极（每个频率</a:t>
            </a:r>
            <a:r>
              <a:rPr lang="en-US" altLang="zh-CN" dirty="0"/>
              <a:t>4</a:t>
            </a:r>
            <a:r>
              <a:rPr lang="zh-CN" altLang="en-US" dirty="0"/>
              <a:t>个）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55DE5C-5DD9-47C5-8619-60E1F5470EAE}"/>
              </a:ext>
            </a:extLst>
          </p:cNvPr>
          <p:cNvSpPr txBox="1"/>
          <p:nvPr/>
        </p:nvSpPr>
        <p:spPr>
          <a:xfrm>
            <a:off x="4735738" y="4162639"/>
            <a:ext cx="279224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低频耦合电场强度（</a:t>
            </a:r>
            <a:r>
              <a:rPr lang="en-US" altLang="zh-CN" dirty="0"/>
              <a:t>V/m)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0714F0-FA11-4C5D-8B41-2F08BFF4F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251" y="4531971"/>
            <a:ext cx="8267013" cy="4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99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887BAB-C7BE-40E0-A628-2DF8DB8F14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221343"/>
            <a:ext cx="8926286" cy="64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2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Parallel reduction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accelerate in Method step</a:t>
            </a:r>
          </a:p>
          <a:p>
            <a:r>
              <a:rPr lang="en-US" altLang="zh-CN"/>
              <a:t>two level : </a:t>
            </a:r>
            <a:r>
              <a:rPr lang="zh-CN" altLang="en-US"/>
              <a:t>①</a:t>
            </a:r>
            <a:r>
              <a:rPr lang="en-US" altLang="zh-CN"/>
              <a:t>shared memory </a:t>
            </a:r>
            <a:r>
              <a:rPr lang="zh-CN" altLang="en-US"/>
              <a:t>②</a:t>
            </a:r>
            <a:r>
              <a:rPr lang="en-US" altLang="zh-CN"/>
              <a:t> warp</a:t>
            </a:r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882900"/>
            <a:ext cx="7181850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DBEF6F8-D644-4F87-9BBC-D1825927DE6A}"/>
              </a:ext>
            </a:extLst>
          </p:cNvPr>
          <p:cNvGrpSpPr/>
          <p:nvPr/>
        </p:nvGrpSpPr>
        <p:grpSpPr>
          <a:xfrm>
            <a:off x="2425417" y="653143"/>
            <a:ext cx="6702536" cy="4092453"/>
            <a:chOff x="3150054" y="1938755"/>
            <a:chExt cx="4445906" cy="260364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7F0BA96-1480-4A7C-B321-3E02687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0054" y="1941512"/>
              <a:ext cx="1819274" cy="978849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C1EED9E-DF28-43F7-96E4-8C2FF24C3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686" y="1938755"/>
              <a:ext cx="1819274" cy="101959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4B57378-CC42-46F1-B9D0-134F45FC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2195" y="3497263"/>
              <a:ext cx="1819273" cy="98339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60C0E6E-4E01-42E0-B32F-F45310F6F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5126" y="3488501"/>
              <a:ext cx="1940834" cy="1053894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86D8035-9E8E-499A-8015-8DF5B6CB9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179" y="5460609"/>
            <a:ext cx="8267013" cy="4814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8BF676-8D9A-4EBB-B485-92DD631D8E29}"/>
              </a:ext>
            </a:extLst>
          </p:cNvPr>
          <p:cNvSpPr txBox="1"/>
          <p:nvPr/>
        </p:nvSpPr>
        <p:spPr>
          <a:xfrm>
            <a:off x="4380565" y="5057556"/>
            <a:ext cx="2792240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低频耦合电场强度（</a:t>
            </a:r>
            <a:r>
              <a:rPr lang="en-US" altLang="zh-CN" dirty="0"/>
              <a:t>V/m)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6634B31-6BEF-4302-A92D-775A0841E563}"/>
              </a:ext>
            </a:extLst>
          </p:cNvPr>
          <p:cNvSpPr/>
          <p:nvPr/>
        </p:nvSpPr>
        <p:spPr>
          <a:xfrm>
            <a:off x="2827537" y="216644"/>
            <a:ext cx="1901371" cy="36933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最大值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23DEC66-B1E0-4EAA-AA01-3955238CDE00}"/>
              </a:ext>
            </a:extLst>
          </p:cNvPr>
          <p:cNvSpPr/>
          <p:nvPr/>
        </p:nvSpPr>
        <p:spPr>
          <a:xfrm>
            <a:off x="6805921" y="216644"/>
            <a:ext cx="1901371" cy="36933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加权平均值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E16A985-FDEC-42C5-A3A9-C7FA2AD27335}"/>
              </a:ext>
            </a:extLst>
          </p:cNvPr>
          <p:cNvSpPr/>
          <p:nvPr/>
        </p:nvSpPr>
        <p:spPr>
          <a:xfrm>
            <a:off x="2846077" y="2509165"/>
            <a:ext cx="1901371" cy="36933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加权均方值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2481B2E-90E5-4CC3-99A8-047D1BD40BF1}"/>
              </a:ext>
            </a:extLst>
          </p:cNvPr>
          <p:cNvSpPr/>
          <p:nvPr/>
        </p:nvSpPr>
        <p:spPr>
          <a:xfrm>
            <a:off x="6805920" y="2509165"/>
            <a:ext cx="1901371" cy="369332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加权四次方值</a:t>
            </a:r>
          </a:p>
        </p:txBody>
      </p:sp>
    </p:spTree>
    <p:extLst>
      <p:ext uri="{BB962C8B-B14F-4D97-AF65-F5344CB8AC3E}">
        <p14:creationId xmlns:p14="http://schemas.microsoft.com/office/powerpoint/2010/main" val="623666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55B7E-C58B-4130-B306-572186E3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Hdf5</a:t>
            </a:r>
            <a:r>
              <a:rPr lang="zh-CN" altLang="en-US" dirty="0"/>
              <a:t>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41E6B-2E52-49CD-87D5-3EB3575CE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altLang="zh-CN" dirty="0"/>
              <a:t>ernie_leadfield_EEG10-10_UI_Jurak_2007.hdf5</a:t>
            </a:r>
          </a:p>
          <a:p>
            <a:r>
              <a:rPr lang="nl-NL" altLang="zh-CN" dirty="0"/>
              <a:t>1*2 </a:t>
            </a:r>
            <a:r>
              <a:rPr lang="en-US" altLang="zh-CN" dirty="0"/>
              <a:t>struct</a:t>
            </a:r>
          </a:p>
          <a:p>
            <a:r>
              <a:rPr lang="en-US" altLang="zh-CN" dirty="0"/>
              <a:t>/</a:t>
            </a:r>
            <a:r>
              <a:rPr lang="en-US" altLang="zh-CN" dirty="0" err="1"/>
              <a:t>mesh_electrodes</a:t>
            </a:r>
            <a:endParaRPr lang="en-US" altLang="zh-CN" dirty="0"/>
          </a:p>
          <a:p>
            <a:r>
              <a:rPr lang="en-US" altLang="zh-CN" dirty="0"/>
              <a:t>/</a:t>
            </a:r>
            <a:r>
              <a:rPr lang="en-US" altLang="zh-CN" dirty="0" err="1"/>
              <a:t>mesh_leadfield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474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 (bank conflict)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195" y="1825625"/>
            <a:ext cx="83089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 (conflict free)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470" y="1399540"/>
            <a:ext cx="8138795" cy="5187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 warp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When s &lt;= 32, we have only one </a:t>
            </a:r>
            <a:r>
              <a:rPr lang="zh-CN" altLang="en-US" b="1"/>
              <a:t>warp</a:t>
            </a:r>
            <a:r>
              <a:rPr lang="zh-CN" altLang="en-US"/>
              <a:t> left</a:t>
            </a:r>
          </a:p>
          <a:p>
            <a:r>
              <a:rPr lang="zh-CN" altLang="en-US"/>
              <a:t>Instructions are SIMD synchronous within a warp</a:t>
            </a:r>
            <a:r>
              <a:rPr lang="en-US" altLang="zh-CN"/>
              <a:t>.</a:t>
            </a:r>
          </a:p>
        </p:txBody>
      </p:sp>
      <p:pic>
        <p:nvPicPr>
          <p:cNvPr id="100" name="图片 99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2833370" y="3034665"/>
            <a:ext cx="6002020" cy="3311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12063</TotalTime>
  <Words>886</Words>
  <Application>Microsoft Office PowerPoint</Application>
  <PresentationFormat>宽屏</PresentationFormat>
  <Paragraphs>202</Paragraphs>
  <Slides>61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7" baseType="lpstr">
      <vt:lpstr>等线</vt:lpstr>
      <vt:lpstr>等线 Light</vt:lpstr>
      <vt:lpstr>Arial</vt:lpstr>
      <vt:lpstr>Calibri</vt:lpstr>
      <vt:lpstr>Cambria Math</vt:lpstr>
      <vt:lpstr>Office 主题​​</vt:lpstr>
      <vt:lpstr>TI Optimal Toolbox</vt:lpstr>
      <vt:lpstr>输入数据格式leadfield</vt:lpstr>
      <vt:lpstr>流程概述：</vt:lpstr>
      <vt:lpstr>指标： 比值 ROI/CORTEX </vt:lpstr>
      <vt:lpstr>step</vt:lpstr>
      <vt:lpstr>Parallel reduction</vt:lpstr>
      <vt:lpstr>example (bank conflict)</vt:lpstr>
      <vt:lpstr>example (conflict free)</vt:lpstr>
      <vt:lpstr>In warp</vt:lpstr>
      <vt:lpstr>Code</vt:lpstr>
      <vt:lpstr>Multi electrode dillemma</vt:lpstr>
      <vt:lpstr>函数名称调用结构图</vt:lpstr>
      <vt:lpstr>More2 算法说明（need update)</vt:lpstr>
      <vt:lpstr>PowerPoint 演示文稿</vt:lpstr>
      <vt:lpstr>3 levels in TIs’ parameters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4-》6-》8 method: 0 / 0 </vt:lpstr>
      <vt:lpstr>PowerPoint 演示文稿</vt:lpstr>
      <vt:lpstr>PowerPoint 演示文稿</vt:lpstr>
      <vt:lpstr>PowerPoint 演示文稿</vt:lpstr>
      <vt:lpstr>PowerPoint 演示文稿</vt:lpstr>
      <vt:lpstr>method_ROI = 0 (max) (elec = 6) method_Cortex: 0&gt;1&gt;2&gt;4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ACC vs DLPFC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Maximize ACC without penalty</vt:lpstr>
      <vt:lpstr>定义惩罚区域（ACC vs DLPFC)</vt:lpstr>
      <vt:lpstr>Penalty coefficient (p=5)</vt:lpstr>
      <vt:lpstr>PowerPoint 演示文稿</vt:lpstr>
      <vt:lpstr>P = 5, power2/power4, 6 electrodes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Hdf5文件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 Optimal Toolbox</dc:title>
  <dc:creator>Zhang Wei</dc:creator>
  <cp:lastModifiedBy>Zhang Wei</cp:lastModifiedBy>
  <cp:revision>81</cp:revision>
  <dcterms:created xsi:type="dcterms:W3CDTF">2021-04-15T02:10:00Z</dcterms:created>
  <dcterms:modified xsi:type="dcterms:W3CDTF">2021-09-16T13:56:37Z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5635F516B8724EB89A6EFF97BCC9B5E9</vt:lpwstr>
  </property>
  <property fmtid="{D5CDD505-2E9C-101B-9397-08002B2CF9AE}" pid="3" name="KSOProductBuildVer">
    <vt:lpwstr>2052-11.1.0.10577</vt:lpwstr>
  </property>
</Properties>
</file>